
<file path=[Content_Types].xml><?xml version="1.0" encoding="utf-8"?>
<Types xmlns="http://schemas.openxmlformats.org/package/2006/content-types">
  <Default Extension="png" ContentType="image/png"/>
  <Default Extension="bin" ContentType="application/vnd.ms-office.activeX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2.xml" ContentType="application/vnd.openxmlformats-officedocument.theme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heme/theme3.xml" ContentType="application/vnd.openxmlformats-officedocument.theme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notesSlides/notesSlide1.xml" ContentType="application/vnd.openxmlformats-officedocument.presentationml.notesSlide+xml"/>
  <Override PartName="/ppt/tags/tag51.xml" ContentType="application/vnd.openxmlformats-officedocument.presentationml.tags+xml"/>
  <Override PartName="/ppt/notesSlides/notesSlide2.xml" ContentType="application/vnd.openxmlformats-officedocument.presentationml.notesSlide+xml"/>
  <Override PartName="/ppt/tags/tag52.xml" ContentType="application/vnd.openxmlformats-officedocument.presentationml.tags+xml"/>
  <Override PartName="/ppt/activeX/activeX1.xml" ContentType="application/vnd.ms-office.activeX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activeX/activeX2.xml" ContentType="application/vnd.ms-office.activeX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notesSlides/notesSlide3.xml" ContentType="application/vnd.openxmlformats-officedocument.presentationml.notesSlide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activeX/activeX3.xml" ContentType="application/vnd.ms-office.activeX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activeX/activeX4.xml" ContentType="application/vnd.ms-office.activeX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85" r:id="rId2"/>
  </p:sldMasterIdLst>
  <p:notesMasterIdLst>
    <p:notesMasterId r:id="rId14"/>
  </p:notesMasterIdLst>
  <p:sldIdLst>
    <p:sldId id="263" r:id="rId3"/>
    <p:sldId id="262" r:id="rId4"/>
    <p:sldId id="257" r:id="rId5"/>
    <p:sldId id="258" r:id="rId6"/>
    <p:sldId id="264" r:id="rId7"/>
    <p:sldId id="265" r:id="rId8"/>
    <p:sldId id="259" r:id="rId9"/>
    <p:sldId id="260" r:id="rId10"/>
    <p:sldId id="266" r:id="rId11"/>
    <p:sldId id="267" r:id="rId12"/>
    <p:sldId id="261" r:id="rId13"/>
  </p:sldIdLst>
  <p:sldSz cx="9144000" cy="6858000" type="screen4x3"/>
  <p:notesSz cx="6858000" cy="9144000"/>
  <p:custDataLst>
    <p:tags r:id="rId15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83" d="100"/>
          <a:sy n="83" d="100"/>
        </p:scale>
        <p:origin x="108" y="25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tags" Target="tags/tag1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/Relationships>
</file>

<file path=ppt/activeX/_rels/activeX1.xml.rels><?xml version="1.0" encoding="UTF-8" standalone="yes"?>
<Relationships xmlns="http://schemas.openxmlformats.org/package/2006/relationships"><Relationship Id="rId1" Type="http://schemas.microsoft.com/office/2006/relationships/activeXControlBinary" Target="activeX1.bin"/></Relationships>
</file>

<file path=ppt/activeX/_rels/activeX2.xml.rels><?xml version="1.0" encoding="UTF-8" standalone="yes"?>
<Relationships xmlns="http://schemas.openxmlformats.org/package/2006/relationships"><Relationship Id="rId1" Type="http://schemas.microsoft.com/office/2006/relationships/activeXControlBinary" Target="activeX2.bin"/></Relationships>
</file>

<file path=ppt/activeX/_rels/activeX3.xml.rels><?xml version="1.0" encoding="UTF-8" standalone="yes"?>
<Relationships xmlns="http://schemas.openxmlformats.org/package/2006/relationships"><Relationship Id="rId1" Type="http://schemas.microsoft.com/office/2006/relationships/activeXControlBinary" Target="activeX3.bin"/></Relationships>
</file>

<file path=ppt/activeX/_rels/activeX4.xml.rels><?xml version="1.0" encoding="UTF-8" standalone="yes"?>
<Relationships xmlns="http://schemas.openxmlformats.org/package/2006/relationships"><Relationship Id="rId1" Type="http://schemas.microsoft.com/office/2006/relationships/activeXControlBinary" Target="activeX4.bin"/></Relationships>
</file>

<file path=ppt/activeX/activeX1.xml><?xml version="1.0" encoding="utf-8"?>
<ax:ocx xmlns:ax="http://schemas.microsoft.com/office/2006/activeX" xmlns:r="http://schemas.openxmlformats.org/officeDocument/2006/relationships" ax:classid="{D27CDB6E-AE6D-11CF-96B8-444553540000}" ax:persistence="persistStorage" r:id="rId1"/>
</file>

<file path=ppt/activeX/activeX2.xml><?xml version="1.0" encoding="utf-8"?>
<ax:ocx xmlns:ax="http://schemas.microsoft.com/office/2006/activeX" xmlns:r="http://schemas.openxmlformats.org/officeDocument/2006/relationships" ax:classid="{D27CDB6E-AE6D-11CF-96B8-444553540000}" ax:persistence="persistStorage" r:id="rId1"/>
</file>

<file path=ppt/activeX/activeX3.xml><?xml version="1.0" encoding="utf-8"?>
<ax:ocx xmlns:ax="http://schemas.microsoft.com/office/2006/activeX" xmlns:r="http://schemas.openxmlformats.org/officeDocument/2006/relationships" ax:classid="{D27CDB6E-AE6D-11CF-96B8-444553540000}" ax:persistence="persistStorage" r:id="rId1"/>
</file>

<file path=ppt/activeX/activeX4.xml><?xml version="1.0" encoding="utf-8"?>
<ax:ocx xmlns:ax="http://schemas.microsoft.com/office/2006/activeX" xmlns:r="http://schemas.openxmlformats.org/officeDocument/2006/relationships" ax:classid="{D27CDB6E-AE6D-11CF-96B8-444553540000}" ax:persistence="persistStorage" r:id="rId1"/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6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7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0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6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0EEEF3-9CBE-2C4B-8D1A-833B5167E454}" type="datetimeFigureOut">
              <a:rPr lang="en-US" smtClean="0"/>
              <a:t>6/7/2016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40A39F-2B70-1E40-ABC3-456CE0FF90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9449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www.flickr.com</a:t>
            </a:r>
            <a:r>
              <a:rPr lang="en-US" dirty="0" smtClean="0"/>
              <a:t>/photos/</a:t>
            </a:r>
            <a:r>
              <a:rPr lang="en-US" dirty="0" err="1" smtClean="0"/>
              <a:t>horiavarlan</a:t>
            </a:r>
            <a:r>
              <a:rPr lang="en-US" dirty="0" smtClean="0"/>
              <a:t>/4273102419/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40A39F-2B70-1E40-ABC3-456CE0FF907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1182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https://www.flickr.com/photos/15577588@N00/1832787028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40A39F-2B70-1E40-ABC3-456CE0FF907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5597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www.flickr.com</a:t>
            </a:r>
            <a:r>
              <a:rPr lang="en-US" dirty="0" smtClean="0"/>
              <a:t>/photos/</a:t>
            </a:r>
            <a:r>
              <a:rPr lang="en-US" dirty="0" err="1" smtClean="0"/>
              <a:t>mcbarnicle</a:t>
            </a:r>
            <a:r>
              <a:rPr lang="en-US" dirty="0" smtClean="0"/>
              <a:t>/3642672929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40A39F-2B70-1E40-ABC3-456CE0FF907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6398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www.flickr.com</a:t>
            </a:r>
            <a:r>
              <a:rPr lang="en-US" dirty="0" smtClean="0"/>
              <a:t>/photos/</a:t>
            </a:r>
            <a:r>
              <a:rPr lang="en-US" dirty="0" err="1" smtClean="0"/>
              <a:t>barelyfitz</a:t>
            </a:r>
            <a:r>
              <a:rPr lang="en-US" dirty="0" smtClean="0"/>
              <a:t>/2898020303/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40A39F-2B70-1E40-ABC3-456CE0FF907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6804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Relationship Id="rId4" Type="http://schemas.openxmlformats.org/officeDocument/2006/relationships/image" Target="../media/image4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3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4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5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6.xml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18" Type="http://schemas.openxmlformats.org/officeDocument/2006/relationships/image" Target="../media/image26.png"/><Relationship Id="rId3" Type="http://schemas.openxmlformats.org/officeDocument/2006/relationships/image" Target="../media/image11.png"/><Relationship Id="rId21" Type="http://schemas.openxmlformats.org/officeDocument/2006/relationships/image" Target="../media/image29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17" Type="http://schemas.openxmlformats.org/officeDocument/2006/relationships/image" Target="../media/image25.png"/><Relationship Id="rId2" Type="http://schemas.openxmlformats.org/officeDocument/2006/relationships/slideMaster" Target="../slideMasters/slideMaster1.xml"/><Relationship Id="rId16" Type="http://schemas.openxmlformats.org/officeDocument/2006/relationships/image" Target="../media/image24.png"/><Relationship Id="rId20" Type="http://schemas.openxmlformats.org/officeDocument/2006/relationships/image" Target="../media/image28.png"/><Relationship Id="rId1" Type="http://schemas.openxmlformats.org/officeDocument/2006/relationships/tags" Target="../tags/tag17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5" Type="http://schemas.openxmlformats.org/officeDocument/2006/relationships/image" Target="../media/image23.png"/><Relationship Id="rId10" Type="http://schemas.openxmlformats.org/officeDocument/2006/relationships/image" Target="../media/image18.png"/><Relationship Id="rId19" Type="http://schemas.openxmlformats.org/officeDocument/2006/relationships/image" Target="../media/image27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8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/Relationships>
</file>

<file path=ppt/slideLayouts/_rels/slideLayout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12" Type="http://schemas.openxmlformats.org/officeDocument/2006/relationships/image" Target="../media/image39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9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Relationship Id="rId14" Type="http://schemas.openxmlformats.org/officeDocument/2006/relationships/image" Target="../media/image41.png"/></Relationships>
</file>

<file path=ppt/slideLayouts/_rels/slideLayout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34.png"/><Relationship Id="rId7" Type="http://schemas.openxmlformats.org/officeDocument/2006/relationships/image" Target="../media/image3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0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38.pn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2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2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24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25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26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27.xml"/><Relationship Id="rId4" Type="http://schemas.openxmlformats.org/officeDocument/2006/relationships/image" Target="../media/image42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28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29.xml"/><Relationship Id="rId4" Type="http://schemas.openxmlformats.org/officeDocument/2006/relationships/image" Target="../media/image42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30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31.xml"/><Relationship Id="rId4" Type="http://schemas.openxmlformats.org/officeDocument/2006/relationships/image" Target="../media/image42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3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33.xml"/><Relationship Id="rId4" Type="http://schemas.openxmlformats.org/officeDocument/2006/relationships/image" Target="../media/image42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34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35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36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37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38.xml"/><Relationship Id="rId4" Type="http://schemas.openxmlformats.org/officeDocument/2006/relationships/image" Target="../media/image4.pn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39.xml"/><Relationship Id="rId4" Type="http://schemas.openxmlformats.org/officeDocument/2006/relationships/image" Target="../media/image4.pn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40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4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4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43.xml"/></Relationships>
</file>

<file path=ppt/slideLayouts/_rels/slideLayout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18" Type="http://schemas.openxmlformats.org/officeDocument/2006/relationships/image" Target="../media/image2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17" Type="http://schemas.openxmlformats.org/officeDocument/2006/relationships/image" Target="../media/image25.png"/><Relationship Id="rId2" Type="http://schemas.openxmlformats.org/officeDocument/2006/relationships/slideMaster" Target="../slideMasters/slideMaster2.xml"/><Relationship Id="rId16" Type="http://schemas.openxmlformats.org/officeDocument/2006/relationships/image" Target="../media/image24.png"/><Relationship Id="rId20" Type="http://schemas.openxmlformats.org/officeDocument/2006/relationships/image" Target="../media/image28.png"/><Relationship Id="rId1" Type="http://schemas.openxmlformats.org/officeDocument/2006/relationships/tags" Target="../tags/tag44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5" Type="http://schemas.openxmlformats.org/officeDocument/2006/relationships/image" Target="../media/image23.png"/><Relationship Id="rId10" Type="http://schemas.openxmlformats.org/officeDocument/2006/relationships/image" Target="../media/image18.png"/><Relationship Id="rId19" Type="http://schemas.openxmlformats.org/officeDocument/2006/relationships/image" Target="../media/image27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45.xml"/></Relationships>
</file>

<file path=ppt/slideLayouts/_rels/slideLayout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50.png"/><Relationship Id="rId3" Type="http://schemas.openxmlformats.org/officeDocument/2006/relationships/image" Target="../media/image43.png"/><Relationship Id="rId7" Type="http://schemas.openxmlformats.org/officeDocument/2006/relationships/image" Target="../media/image46.png"/><Relationship Id="rId12" Type="http://schemas.openxmlformats.org/officeDocument/2006/relationships/image" Target="../media/image39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46.xml"/><Relationship Id="rId6" Type="http://schemas.openxmlformats.org/officeDocument/2006/relationships/image" Target="../media/image45.png"/><Relationship Id="rId11" Type="http://schemas.openxmlformats.org/officeDocument/2006/relationships/image" Target="../media/image49.png"/><Relationship Id="rId5" Type="http://schemas.openxmlformats.org/officeDocument/2006/relationships/image" Target="../media/image44.png"/><Relationship Id="rId10" Type="http://schemas.openxmlformats.org/officeDocument/2006/relationships/image" Target="../media/image48.png"/><Relationship Id="rId4" Type="http://schemas.openxmlformats.org/officeDocument/2006/relationships/image" Target="../media/image31.png"/><Relationship Id="rId9" Type="http://schemas.openxmlformats.org/officeDocument/2006/relationships/image" Target="../media/image47.png"/><Relationship Id="rId14" Type="http://schemas.openxmlformats.org/officeDocument/2006/relationships/image" Target="../media/image51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4.png"/><Relationship Id="rId7" Type="http://schemas.openxmlformats.org/officeDocument/2006/relationships/image" Target="../media/image32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47.xml"/><Relationship Id="rId6" Type="http://schemas.openxmlformats.org/officeDocument/2006/relationships/image" Target="../media/image31.png"/><Relationship Id="rId5" Type="http://schemas.openxmlformats.org/officeDocument/2006/relationships/image" Target="../media/image36.png"/><Relationship Id="rId10" Type="http://schemas.openxmlformats.org/officeDocument/2006/relationships/image" Target="../media/image46.png"/><Relationship Id="rId4" Type="http://schemas.openxmlformats.org/officeDocument/2006/relationships/image" Target="../media/image35.png"/><Relationship Id="rId9" Type="http://schemas.openxmlformats.org/officeDocument/2006/relationships/image" Target="../media/image52.pn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83029" y="1122363"/>
            <a:ext cx="8577943" cy="2387600"/>
          </a:xfrm>
        </p:spPr>
        <p:txBody>
          <a:bodyPr anchor="b"/>
          <a:lstStyle>
            <a:lvl1pPr algn="l">
              <a:defRPr sz="4500">
                <a:solidFill>
                  <a:schemeClr val="accent5"/>
                </a:solidFill>
              </a:defRPr>
            </a:lvl1pPr>
          </a:lstStyle>
          <a:p>
            <a:r>
              <a:rPr lang="en-US" dirty="0" smtClean="0"/>
              <a:t>BD2K OER Module Title - Light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83029" y="3602038"/>
            <a:ext cx="8577943" cy="1655762"/>
          </a:xfrm>
        </p:spPr>
        <p:txBody>
          <a:bodyPr/>
          <a:lstStyle>
            <a:lvl1pPr marL="0" indent="0" algn="l">
              <a:buNone/>
              <a:defRPr sz="1800" baseline="0">
                <a:solidFill>
                  <a:schemeClr val="tx2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 smtClean="0"/>
              <a:t>BD2K ##-# | Subtitle Name</a:t>
            </a:r>
          </a:p>
          <a:p>
            <a:r>
              <a:rPr lang="en-US" dirty="0" smtClean="0"/>
              <a:t>Author | Affiliation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0" y="6019800"/>
            <a:ext cx="9144000" cy="838200"/>
          </a:xfrm>
          <a:prstGeom prst="rect">
            <a:avLst/>
          </a:prstGeom>
          <a:solidFill>
            <a:schemeClr val="accent5">
              <a:lumMod val="60000"/>
              <a:lumOff val="40000"/>
              <a:alpha val="58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5"/>
                </a:solidFill>
              </a:rPr>
              <a:t>BD2K Open Educational Resources | Oregon Health &amp; Science University</a:t>
            </a:r>
            <a:endParaRPr lang="en-US" dirty="0">
              <a:solidFill>
                <a:schemeClr val="accent5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309037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Break Left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83029" y="3461647"/>
            <a:ext cx="7540172" cy="1013738"/>
          </a:xfrm>
        </p:spPr>
        <p:txBody>
          <a:bodyPr anchor="b"/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BD2K Section Header - Green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83028" y="4545916"/>
            <a:ext cx="7540172" cy="635674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bg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More Information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287980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Break Left Purple">
    <p:bg>
      <p:bgPr>
        <a:solidFill>
          <a:srgbClr val="4B51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83029" y="3461647"/>
            <a:ext cx="7540172" cy="1013738"/>
          </a:xfrm>
        </p:spPr>
        <p:txBody>
          <a:bodyPr anchor="b"/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BD2K Section Header - Purple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83028" y="4545916"/>
            <a:ext cx="7540172" cy="635674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bg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More Information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160956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Break Left Purple">
    <p:bg>
      <p:bgPr>
        <a:solidFill>
          <a:srgbClr val="4B51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83029" y="3461647"/>
            <a:ext cx="7540172" cy="1013738"/>
          </a:xfrm>
        </p:spPr>
        <p:txBody>
          <a:bodyPr anchor="b"/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BD2K Section Header - Purple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83028" y="4545916"/>
            <a:ext cx="7540172" cy="635674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bg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More Information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144917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Break Left Blue">
    <p:bg>
      <p:bgPr>
        <a:solidFill>
          <a:srgbClr val="1849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83029" y="3461647"/>
            <a:ext cx="7540172" cy="1013738"/>
          </a:xfrm>
        </p:spPr>
        <p:txBody>
          <a:bodyPr anchor="b"/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BD2K Section Header - Blue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83028" y="4545916"/>
            <a:ext cx="7540172" cy="635674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bg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More Information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367019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Break Left Blue">
    <p:bg>
      <p:bgPr>
        <a:solidFill>
          <a:srgbClr val="1849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83029" y="3461647"/>
            <a:ext cx="7540172" cy="1013738"/>
          </a:xfrm>
        </p:spPr>
        <p:txBody>
          <a:bodyPr anchor="b"/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BD2K Section Header - Blue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83028" y="4545916"/>
            <a:ext cx="7540172" cy="635674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bg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More Information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262061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Break Left G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83029" y="3461647"/>
            <a:ext cx="7540172" cy="1013738"/>
          </a:xfrm>
        </p:spPr>
        <p:txBody>
          <a:bodyPr anchor="b"/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BD2K Section Header - Gold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83028" y="4545916"/>
            <a:ext cx="7540172" cy="635674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bg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More Information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359417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Break Left G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83029" y="3461647"/>
            <a:ext cx="7540172" cy="1013738"/>
          </a:xfrm>
        </p:spPr>
        <p:txBody>
          <a:bodyPr anchor="b"/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BD2K Section Header - Gold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83028" y="4545916"/>
            <a:ext cx="7540172" cy="635674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bg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More Information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883356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457200"/>
            <a:ext cx="4629150" cy="5403851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4" hasCustomPrompt="1"/>
          </p:nvPr>
        </p:nvSpPr>
        <p:spPr>
          <a:xfrm>
            <a:off x="7221141" y="6565212"/>
            <a:ext cx="1295400" cy="228600"/>
          </a:xfrm>
        </p:spPr>
        <p:txBody>
          <a:bodyPr>
            <a:noAutofit/>
          </a:bodyPr>
          <a:lstStyle>
            <a:lvl1pPr marL="0" indent="0" algn="r">
              <a:buNone/>
              <a:defRPr sz="1100" i="1"/>
            </a:lvl1pPr>
          </a:lstStyle>
          <a:p>
            <a:pPr lvl="0"/>
            <a:r>
              <a:rPr lang="en-US" sz="1100" i="1" dirty="0" smtClean="0"/>
              <a:t>Citation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555971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con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224971" y="135350"/>
            <a:ext cx="8694058" cy="9112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accent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Icons for Use Throughout – Light Theme</a:t>
            </a:r>
            <a:endParaRPr lang="en-US" dirty="0"/>
          </a:p>
        </p:txBody>
      </p:sp>
      <p:pic>
        <p:nvPicPr>
          <p:cNvPr id="4" name="Picture 3"/>
          <p:cNvPicPr preferRelativeResize="0"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3873" y="5617689"/>
            <a:ext cx="914400" cy="914400"/>
          </a:xfrm>
          <a:prstGeom prst="rect">
            <a:avLst/>
          </a:prstGeom>
        </p:spPr>
      </p:pic>
      <p:pic>
        <p:nvPicPr>
          <p:cNvPr id="5" name="Picture 4"/>
          <p:cNvPicPr preferRelativeResize="0"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4756" y="5617689"/>
            <a:ext cx="914400" cy="914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9637" y="1276349"/>
            <a:ext cx="914400" cy="914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7295" y="2019299"/>
            <a:ext cx="914400" cy="914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0499" y="3667993"/>
            <a:ext cx="914400" cy="9144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408" y="3633963"/>
            <a:ext cx="914400" cy="9144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6737" y="2874941"/>
            <a:ext cx="914400" cy="9144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408" y="2773118"/>
            <a:ext cx="914400" cy="9144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7556" y="1276349"/>
            <a:ext cx="914400" cy="9144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0499" y="1981859"/>
            <a:ext cx="914400" cy="9144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408" y="1947826"/>
            <a:ext cx="914400" cy="9144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0499" y="1121017"/>
            <a:ext cx="914400" cy="9144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408" y="1086984"/>
            <a:ext cx="914400" cy="9144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9637" y="2802115"/>
            <a:ext cx="914400" cy="9144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6606" y="2053771"/>
            <a:ext cx="914400" cy="914400"/>
          </a:xfrm>
          <a:prstGeom prst="rect">
            <a:avLst/>
          </a:prstGeom>
        </p:spPr>
      </p:pic>
      <p:pic>
        <p:nvPicPr>
          <p:cNvPr id="19" name="Picture 18"/>
          <p:cNvPicPr preferRelativeResize="0"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2989" y="5617689"/>
            <a:ext cx="914400" cy="914400"/>
          </a:xfrm>
          <a:prstGeom prst="rect">
            <a:avLst/>
          </a:prstGeom>
        </p:spPr>
      </p:pic>
      <p:pic>
        <p:nvPicPr>
          <p:cNvPr id="20" name="Picture 19"/>
          <p:cNvPicPr preferRelativeResize="0"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2105" y="5617689"/>
            <a:ext cx="914400" cy="914400"/>
          </a:xfrm>
          <a:prstGeom prst="rect">
            <a:avLst/>
          </a:prstGeom>
        </p:spPr>
      </p:pic>
      <p:pic>
        <p:nvPicPr>
          <p:cNvPr id="21" name="Picture 20"/>
          <p:cNvPicPr preferRelativeResize="0"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1221" y="5617689"/>
            <a:ext cx="914400" cy="914400"/>
          </a:xfrm>
          <a:prstGeom prst="rect">
            <a:avLst/>
          </a:prstGeom>
        </p:spPr>
      </p:pic>
      <p:pic>
        <p:nvPicPr>
          <p:cNvPr id="22" name="Picture 21"/>
          <p:cNvPicPr/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0045" y="3588983"/>
            <a:ext cx="1257300" cy="12573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882214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mber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24971" y="155556"/>
            <a:ext cx="8694058" cy="911243"/>
          </a:xfrm>
        </p:spPr>
        <p:txBody>
          <a:bodyPr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685800" y="1752600"/>
            <a:ext cx="533400" cy="533400"/>
          </a:xfrm>
          <a:prstGeom prst="ellipse">
            <a:avLst/>
          </a:prstGeom>
          <a:noFill/>
          <a:ln w="28575">
            <a:solidFill>
              <a:schemeClr val="tx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1"/>
                </a:solidFill>
                <a:latin typeface="Cambria"/>
                <a:cs typeface="Cambria"/>
              </a:rPr>
              <a:t>1</a:t>
            </a:r>
            <a:endParaRPr lang="en-US" sz="2800" dirty="0">
              <a:solidFill>
                <a:schemeClr val="tx1"/>
              </a:solidFill>
              <a:latin typeface="Cambria"/>
              <a:cs typeface="Cambria"/>
            </a:endParaRPr>
          </a:p>
        </p:txBody>
      </p:sp>
      <p:sp>
        <p:nvSpPr>
          <p:cNvPr id="5" name="Oval 4"/>
          <p:cNvSpPr/>
          <p:nvPr/>
        </p:nvSpPr>
        <p:spPr>
          <a:xfrm>
            <a:off x="685800" y="2743200"/>
            <a:ext cx="533400" cy="533400"/>
          </a:xfrm>
          <a:prstGeom prst="ellipse">
            <a:avLst/>
          </a:prstGeom>
          <a:noFill/>
          <a:ln w="28575">
            <a:solidFill>
              <a:schemeClr val="tx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1"/>
                </a:solidFill>
                <a:latin typeface="Cambria"/>
                <a:cs typeface="Cambria"/>
              </a:rPr>
              <a:t>2</a:t>
            </a:r>
            <a:endParaRPr lang="en-US" sz="2800" dirty="0">
              <a:solidFill>
                <a:schemeClr val="tx1"/>
              </a:solidFill>
              <a:latin typeface="Cambria"/>
              <a:cs typeface="Cambria"/>
            </a:endParaRPr>
          </a:p>
        </p:txBody>
      </p:sp>
      <p:sp>
        <p:nvSpPr>
          <p:cNvPr id="6" name="Oval 5"/>
          <p:cNvSpPr/>
          <p:nvPr/>
        </p:nvSpPr>
        <p:spPr>
          <a:xfrm>
            <a:off x="685800" y="3733800"/>
            <a:ext cx="533400" cy="533400"/>
          </a:xfrm>
          <a:prstGeom prst="ellipse">
            <a:avLst/>
          </a:prstGeom>
          <a:noFill/>
          <a:ln w="28575">
            <a:solidFill>
              <a:schemeClr val="tx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Cambria"/>
                <a:cs typeface="Cambria"/>
              </a:rPr>
              <a:t>3</a:t>
            </a:r>
          </a:p>
        </p:txBody>
      </p:sp>
      <p:sp>
        <p:nvSpPr>
          <p:cNvPr id="7" name="Oval 6"/>
          <p:cNvSpPr/>
          <p:nvPr/>
        </p:nvSpPr>
        <p:spPr>
          <a:xfrm>
            <a:off x="685800" y="4648200"/>
            <a:ext cx="533400" cy="533400"/>
          </a:xfrm>
          <a:prstGeom prst="ellipse">
            <a:avLst/>
          </a:prstGeom>
          <a:noFill/>
          <a:ln w="28575">
            <a:solidFill>
              <a:schemeClr val="tx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1"/>
                </a:solidFill>
                <a:latin typeface="Cambria"/>
                <a:cs typeface="Cambria"/>
              </a:rPr>
              <a:t>4</a:t>
            </a:r>
            <a:endParaRPr lang="en-US" sz="2800" dirty="0">
              <a:solidFill>
                <a:schemeClr val="tx1"/>
              </a:solidFill>
              <a:latin typeface="Cambria"/>
              <a:cs typeface="Cambria"/>
            </a:endParaRPr>
          </a:p>
        </p:txBody>
      </p:sp>
      <p:sp>
        <p:nvSpPr>
          <p:cNvPr id="8" name="Oval 7"/>
          <p:cNvSpPr/>
          <p:nvPr/>
        </p:nvSpPr>
        <p:spPr>
          <a:xfrm>
            <a:off x="1796143" y="1752600"/>
            <a:ext cx="533400" cy="533400"/>
          </a:xfrm>
          <a:prstGeom prst="ellipse">
            <a:avLst/>
          </a:prstGeom>
          <a:noFill/>
          <a:ln w="28575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accent3"/>
                </a:solidFill>
                <a:latin typeface="Cambria"/>
                <a:cs typeface="Cambria"/>
              </a:rPr>
              <a:t>1</a:t>
            </a:r>
            <a:endParaRPr lang="en-US" sz="2800" dirty="0">
              <a:solidFill>
                <a:schemeClr val="accent3"/>
              </a:solidFill>
              <a:latin typeface="Cambria"/>
              <a:cs typeface="Cambria"/>
            </a:endParaRPr>
          </a:p>
        </p:txBody>
      </p:sp>
      <p:sp>
        <p:nvSpPr>
          <p:cNvPr id="9" name="Oval 8"/>
          <p:cNvSpPr/>
          <p:nvPr/>
        </p:nvSpPr>
        <p:spPr>
          <a:xfrm>
            <a:off x="1796143" y="2743200"/>
            <a:ext cx="533400" cy="533400"/>
          </a:xfrm>
          <a:prstGeom prst="ellipse">
            <a:avLst/>
          </a:prstGeom>
          <a:noFill/>
          <a:ln w="28575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accent3"/>
                </a:solidFill>
                <a:latin typeface="Cambria"/>
                <a:cs typeface="Cambria"/>
              </a:rPr>
              <a:t>2</a:t>
            </a:r>
            <a:endParaRPr lang="en-US" sz="2800" dirty="0">
              <a:solidFill>
                <a:schemeClr val="accent3"/>
              </a:solidFill>
              <a:latin typeface="Cambria"/>
              <a:cs typeface="Cambria"/>
            </a:endParaRPr>
          </a:p>
        </p:txBody>
      </p:sp>
      <p:sp>
        <p:nvSpPr>
          <p:cNvPr id="10" name="Oval 9"/>
          <p:cNvSpPr/>
          <p:nvPr/>
        </p:nvSpPr>
        <p:spPr>
          <a:xfrm>
            <a:off x="1796143" y="3733800"/>
            <a:ext cx="533400" cy="533400"/>
          </a:xfrm>
          <a:prstGeom prst="ellipse">
            <a:avLst/>
          </a:prstGeom>
          <a:noFill/>
          <a:ln w="28575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accent3"/>
                </a:solidFill>
                <a:latin typeface="Cambria"/>
                <a:cs typeface="Cambria"/>
              </a:rPr>
              <a:t>3</a:t>
            </a:r>
          </a:p>
        </p:txBody>
      </p:sp>
      <p:sp>
        <p:nvSpPr>
          <p:cNvPr id="11" name="Oval 10"/>
          <p:cNvSpPr/>
          <p:nvPr/>
        </p:nvSpPr>
        <p:spPr>
          <a:xfrm>
            <a:off x="1796143" y="4648200"/>
            <a:ext cx="533400" cy="533400"/>
          </a:xfrm>
          <a:prstGeom prst="ellipse">
            <a:avLst/>
          </a:prstGeom>
          <a:noFill/>
          <a:ln w="28575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accent3"/>
                </a:solidFill>
                <a:latin typeface="Cambria"/>
                <a:cs typeface="Cambria"/>
              </a:rPr>
              <a:t>4</a:t>
            </a:r>
            <a:endParaRPr lang="en-US" sz="2800" dirty="0">
              <a:solidFill>
                <a:schemeClr val="accent3"/>
              </a:solidFill>
              <a:latin typeface="Cambria"/>
              <a:cs typeface="Cambria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2906486" y="1761671"/>
            <a:ext cx="533400" cy="533400"/>
          </a:xfrm>
          <a:prstGeom prst="ellipse">
            <a:avLst/>
          </a:prstGeom>
          <a:noFill/>
          <a:ln w="28575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accent6"/>
                </a:solidFill>
                <a:latin typeface="Cambria"/>
                <a:cs typeface="Cambria"/>
              </a:rPr>
              <a:t>1</a:t>
            </a:r>
            <a:endParaRPr lang="en-US" sz="2800" dirty="0">
              <a:solidFill>
                <a:schemeClr val="accent6"/>
              </a:solidFill>
              <a:latin typeface="Cambria"/>
              <a:cs typeface="Cambria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2906486" y="2752271"/>
            <a:ext cx="533400" cy="533400"/>
          </a:xfrm>
          <a:prstGeom prst="ellipse">
            <a:avLst/>
          </a:prstGeom>
          <a:noFill/>
          <a:ln w="28575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accent6"/>
                </a:solidFill>
                <a:latin typeface="Cambria"/>
                <a:cs typeface="Cambria"/>
              </a:rPr>
              <a:t>2</a:t>
            </a:r>
            <a:endParaRPr lang="en-US" sz="2800" dirty="0">
              <a:solidFill>
                <a:schemeClr val="accent6"/>
              </a:solidFill>
              <a:latin typeface="Cambria"/>
              <a:cs typeface="Cambria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2906486" y="3742871"/>
            <a:ext cx="533400" cy="533400"/>
          </a:xfrm>
          <a:prstGeom prst="ellipse">
            <a:avLst/>
          </a:prstGeom>
          <a:noFill/>
          <a:ln w="28575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accent6"/>
                </a:solidFill>
                <a:latin typeface="Cambria"/>
                <a:cs typeface="Cambria"/>
              </a:rPr>
              <a:t>3</a:t>
            </a:r>
          </a:p>
        </p:txBody>
      </p:sp>
      <p:sp>
        <p:nvSpPr>
          <p:cNvPr id="15" name="Oval 14"/>
          <p:cNvSpPr/>
          <p:nvPr/>
        </p:nvSpPr>
        <p:spPr>
          <a:xfrm>
            <a:off x="2906486" y="4657271"/>
            <a:ext cx="533400" cy="533400"/>
          </a:xfrm>
          <a:prstGeom prst="ellipse">
            <a:avLst/>
          </a:prstGeom>
          <a:noFill/>
          <a:ln w="28575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accent6"/>
                </a:solidFill>
                <a:latin typeface="Cambria"/>
                <a:cs typeface="Cambria"/>
              </a:rPr>
              <a:t>4</a:t>
            </a:r>
            <a:endParaRPr lang="en-US" sz="2800" dirty="0">
              <a:solidFill>
                <a:schemeClr val="accent6"/>
              </a:solidFill>
              <a:latin typeface="Cambria"/>
              <a:cs typeface="Cambria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878709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4972" y="1182915"/>
            <a:ext cx="8694058" cy="5256522"/>
          </a:xfrm>
        </p:spPr>
        <p:txBody>
          <a:bodyPr/>
          <a:lstStyle>
            <a:lvl3pPr marL="91440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defRPr sz="1600"/>
            </a:lvl3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4" hasCustomPrompt="1"/>
          </p:nvPr>
        </p:nvSpPr>
        <p:spPr>
          <a:xfrm>
            <a:off x="7623629" y="6555553"/>
            <a:ext cx="1295400" cy="228600"/>
          </a:xfrm>
        </p:spPr>
        <p:txBody>
          <a:bodyPr>
            <a:noAutofit/>
          </a:bodyPr>
          <a:lstStyle>
            <a:lvl1pPr marL="0" indent="0" algn="r">
              <a:buNone/>
              <a:defRPr sz="1100" i="1"/>
            </a:lvl1pPr>
          </a:lstStyle>
          <a:p>
            <a:pPr lvl="0"/>
            <a:r>
              <a:rPr lang="en-US" sz="1100" i="1" dirty="0" smtClean="0"/>
              <a:t>Citation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662991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24971" y="155556"/>
            <a:ext cx="8694058" cy="91124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802" y="1230599"/>
            <a:ext cx="640135" cy="4572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802" y="1851639"/>
            <a:ext cx="640135" cy="4572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802" y="2472679"/>
            <a:ext cx="640135" cy="4572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802" y="3093719"/>
            <a:ext cx="640135" cy="45724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219" y="1230599"/>
            <a:ext cx="1371719" cy="45724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218" y="1851639"/>
            <a:ext cx="1371719" cy="45114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218" y="2472679"/>
            <a:ext cx="1371719" cy="45724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217" y="3099816"/>
            <a:ext cx="1371719" cy="45114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3838" y="1249734"/>
            <a:ext cx="1554615" cy="45724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3837" y="1845542"/>
            <a:ext cx="1554615" cy="45724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3837" y="2472679"/>
            <a:ext cx="1554615" cy="45724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3837" y="3081525"/>
            <a:ext cx="1554615" cy="457240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3668372" y="3697195"/>
            <a:ext cx="640080" cy="457200"/>
            <a:chOff x="3668372" y="3697195"/>
            <a:chExt cx="640080" cy="457200"/>
          </a:xfrm>
        </p:grpSpPr>
        <p:sp>
          <p:nvSpPr>
            <p:cNvPr id="71" name="Pentagon 70"/>
            <p:cNvSpPr/>
            <p:nvPr/>
          </p:nvSpPr>
          <p:spPr>
            <a:xfrm>
              <a:off x="3851252" y="3697195"/>
              <a:ext cx="457200" cy="457200"/>
            </a:xfrm>
            <a:prstGeom prst="homePlat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Rectangle 71"/>
            <p:cNvSpPr/>
            <p:nvPr/>
          </p:nvSpPr>
          <p:spPr>
            <a:xfrm>
              <a:off x="3668372" y="3697195"/>
              <a:ext cx="182880" cy="45720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3668372" y="4531766"/>
            <a:ext cx="640080" cy="457200"/>
            <a:chOff x="3668372" y="4531766"/>
            <a:chExt cx="640080" cy="457200"/>
          </a:xfrm>
        </p:grpSpPr>
        <p:sp>
          <p:nvSpPr>
            <p:cNvPr id="73" name="Pentagon 72"/>
            <p:cNvSpPr/>
            <p:nvPr/>
          </p:nvSpPr>
          <p:spPr>
            <a:xfrm>
              <a:off x="3851252" y="4531766"/>
              <a:ext cx="457200" cy="457200"/>
            </a:xfrm>
            <a:prstGeom prst="homePlat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 73"/>
            <p:cNvSpPr/>
            <p:nvPr/>
          </p:nvSpPr>
          <p:spPr>
            <a:xfrm>
              <a:off x="3668372" y="4531766"/>
              <a:ext cx="182880" cy="457200"/>
            </a:xfrm>
            <a:prstGeom prst="rect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3668372" y="5366337"/>
            <a:ext cx="640080" cy="457200"/>
            <a:chOff x="3668372" y="5366337"/>
            <a:chExt cx="640080" cy="457200"/>
          </a:xfrm>
        </p:grpSpPr>
        <p:sp>
          <p:nvSpPr>
            <p:cNvPr id="75" name="Pentagon 74"/>
            <p:cNvSpPr/>
            <p:nvPr/>
          </p:nvSpPr>
          <p:spPr>
            <a:xfrm>
              <a:off x="3851252" y="5366337"/>
              <a:ext cx="457200" cy="457200"/>
            </a:xfrm>
            <a:prstGeom prst="homePlat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/>
            <p:cNvSpPr/>
            <p:nvPr/>
          </p:nvSpPr>
          <p:spPr>
            <a:xfrm>
              <a:off x="3668372" y="5366337"/>
              <a:ext cx="182880" cy="457200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3668372" y="6200908"/>
            <a:ext cx="640080" cy="457200"/>
            <a:chOff x="3668372" y="6200908"/>
            <a:chExt cx="640080" cy="457200"/>
          </a:xfrm>
        </p:grpSpPr>
        <p:sp>
          <p:nvSpPr>
            <p:cNvPr id="77" name="Pentagon 76"/>
            <p:cNvSpPr/>
            <p:nvPr/>
          </p:nvSpPr>
          <p:spPr>
            <a:xfrm>
              <a:off x="3851252" y="6200908"/>
              <a:ext cx="457200" cy="457200"/>
            </a:xfrm>
            <a:prstGeom prst="homePlat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ectangle 77"/>
            <p:cNvSpPr/>
            <p:nvPr/>
          </p:nvSpPr>
          <p:spPr>
            <a:xfrm>
              <a:off x="3668372" y="6200908"/>
              <a:ext cx="182880" cy="457200"/>
            </a:xfrm>
            <a:prstGeom prst="rect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9" name="Group 78"/>
          <p:cNvGrpSpPr/>
          <p:nvPr/>
        </p:nvGrpSpPr>
        <p:grpSpPr>
          <a:xfrm>
            <a:off x="5058484" y="3690371"/>
            <a:ext cx="1371600" cy="453104"/>
            <a:chOff x="2303060" y="1350261"/>
            <a:chExt cx="1371600" cy="453104"/>
          </a:xfrm>
        </p:grpSpPr>
        <p:sp>
          <p:nvSpPr>
            <p:cNvPr id="80" name="Round Same Side Corner Rectangle 79"/>
            <p:cNvSpPr/>
            <p:nvPr/>
          </p:nvSpPr>
          <p:spPr>
            <a:xfrm>
              <a:off x="2303060" y="1350261"/>
              <a:ext cx="1371600" cy="365760"/>
            </a:xfrm>
            <a:prstGeom prst="round2Same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Rectangle 80"/>
            <p:cNvSpPr/>
            <p:nvPr/>
          </p:nvSpPr>
          <p:spPr>
            <a:xfrm>
              <a:off x="2303060" y="1711925"/>
              <a:ext cx="1371600" cy="9144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2" name="Group 81"/>
          <p:cNvGrpSpPr/>
          <p:nvPr/>
        </p:nvGrpSpPr>
        <p:grpSpPr>
          <a:xfrm>
            <a:off x="5058484" y="4505139"/>
            <a:ext cx="1371600" cy="453104"/>
            <a:chOff x="2303060" y="2165029"/>
            <a:chExt cx="1371600" cy="453104"/>
          </a:xfrm>
        </p:grpSpPr>
        <p:sp>
          <p:nvSpPr>
            <p:cNvPr id="83" name="Round Same Side Corner Rectangle 82"/>
            <p:cNvSpPr/>
            <p:nvPr/>
          </p:nvSpPr>
          <p:spPr>
            <a:xfrm>
              <a:off x="2303060" y="2165029"/>
              <a:ext cx="1371600" cy="365760"/>
            </a:xfrm>
            <a:prstGeom prst="round2Same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83"/>
            <p:cNvSpPr/>
            <p:nvPr/>
          </p:nvSpPr>
          <p:spPr>
            <a:xfrm>
              <a:off x="2303060" y="2526693"/>
              <a:ext cx="1371600" cy="91440"/>
            </a:xfrm>
            <a:prstGeom prst="rect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5" name="Group 84"/>
          <p:cNvGrpSpPr/>
          <p:nvPr/>
        </p:nvGrpSpPr>
        <p:grpSpPr>
          <a:xfrm>
            <a:off x="5058484" y="5366337"/>
            <a:ext cx="1371600" cy="453104"/>
            <a:chOff x="2303060" y="3026227"/>
            <a:chExt cx="1371600" cy="453104"/>
          </a:xfrm>
        </p:grpSpPr>
        <p:sp>
          <p:nvSpPr>
            <p:cNvPr id="86" name="Round Same Side Corner Rectangle 85"/>
            <p:cNvSpPr/>
            <p:nvPr/>
          </p:nvSpPr>
          <p:spPr>
            <a:xfrm>
              <a:off x="2303060" y="3026227"/>
              <a:ext cx="1371600" cy="365760"/>
            </a:xfrm>
            <a:prstGeom prst="round2Same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86"/>
            <p:cNvSpPr/>
            <p:nvPr/>
          </p:nvSpPr>
          <p:spPr>
            <a:xfrm>
              <a:off x="2303060" y="3387891"/>
              <a:ext cx="1371600" cy="91440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8" name="Group 87"/>
          <p:cNvGrpSpPr/>
          <p:nvPr/>
        </p:nvGrpSpPr>
        <p:grpSpPr>
          <a:xfrm>
            <a:off x="5058484" y="6181105"/>
            <a:ext cx="1371600" cy="453104"/>
            <a:chOff x="2303060" y="3840995"/>
            <a:chExt cx="1371600" cy="453104"/>
          </a:xfrm>
        </p:grpSpPr>
        <p:sp>
          <p:nvSpPr>
            <p:cNvPr id="89" name="Round Same Side Corner Rectangle 88"/>
            <p:cNvSpPr/>
            <p:nvPr/>
          </p:nvSpPr>
          <p:spPr>
            <a:xfrm>
              <a:off x="2303060" y="3840995"/>
              <a:ext cx="1371600" cy="365760"/>
            </a:xfrm>
            <a:prstGeom prst="round2Same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89"/>
            <p:cNvSpPr/>
            <p:nvPr/>
          </p:nvSpPr>
          <p:spPr>
            <a:xfrm>
              <a:off x="2303060" y="4202659"/>
              <a:ext cx="1371600" cy="91440"/>
            </a:xfrm>
            <a:prstGeom prst="rect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1" name="Group 90"/>
          <p:cNvGrpSpPr/>
          <p:nvPr/>
        </p:nvGrpSpPr>
        <p:grpSpPr>
          <a:xfrm>
            <a:off x="7355542" y="3697195"/>
            <a:ext cx="1554480" cy="457200"/>
            <a:chOff x="4600118" y="1357085"/>
            <a:chExt cx="1554480" cy="457200"/>
          </a:xfrm>
        </p:grpSpPr>
        <p:sp>
          <p:nvSpPr>
            <p:cNvPr id="92" name="Pentagon 91"/>
            <p:cNvSpPr/>
            <p:nvPr/>
          </p:nvSpPr>
          <p:spPr>
            <a:xfrm>
              <a:off x="4782998" y="1357085"/>
              <a:ext cx="1371600" cy="457200"/>
            </a:xfrm>
            <a:prstGeom prst="homePlat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Rectangle 92"/>
            <p:cNvSpPr/>
            <p:nvPr/>
          </p:nvSpPr>
          <p:spPr>
            <a:xfrm>
              <a:off x="4600118" y="1357085"/>
              <a:ext cx="182880" cy="45720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4" name="Group 93"/>
          <p:cNvGrpSpPr/>
          <p:nvPr/>
        </p:nvGrpSpPr>
        <p:grpSpPr>
          <a:xfrm>
            <a:off x="7355542" y="4531766"/>
            <a:ext cx="1554480" cy="457200"/>
            <a:chOff x="4600118" y="2191656"/>
            <a:chExt cx="1554480" cy="457200"/>
          </a:xfrm>
        </p:grpSpPr>
        <p:sp>
          <p:nvSpPr>
            <p:cNvPr id="95" name="Pentagon 94"/>
            <p:cNvSpPr/>
            <p:nvPr/>
          </p:nvSpPr>
          <p:spPr>
            <a:xfrm>
              <a:off x="4782998" y="2191656"/>
              <a:ext cx="1371600" cy="457200"/>
            </a:xfrm>
            <a:prstGeom prst="homePlat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Rectangle 95"/>
            <p:cNvSpPr/>
            <p:nvPr/>
          </p:nvSpPr>
          <p:spPr>
            <a:xfrm>
              <a:off x="4600118" y="2191656"/>
              <a:ext cx="182880" cy="457200"/>
            </a:xfrm>
            <a:prstGeom prst="rect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7" name="Group 96"/>
          <p:cNvGrpSpPr/>
          <p:nvPr/>
        </p:nvGrpSpPr>
        <p:grpSpPr>
          <a:xfrm>
            <a:off x="7355542" y="5366337"/>
            <a:ext cx="1554480" cy="457200"/>
            <a:chOff x="4600118" y="3026227"/>
            <a:chExt cx="1554480" cy="457200"/>
          </a:xfrm>
        </p:grpSpPr>
        <p:sp>
          <p:nvSpPr>
            <p:cNvPr id="98" name="Pentagon 97"/>
            <p:cNvSpPr/>
            <p:nvPr/>
          </p:nvSpPr>
          <p:spPr>
            <a:xfrm>
              <a:off x="4782998" y="3026227"/>
              <a:ext cx="1371600" cy="457200"/>
            </a:xfrm>
            <a:prstGeom prst="homePlat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Rectangle 98"/>
            <p:cNvSpPr/>
            <p:nvPr/>
          </p:nvSpPr>
          <p:spPr>
            <a:xfrm>
              <a:off x="4600118" y="3026227"/>
              <a:ext cx="182880" cy="457200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0" name="Group 99"/>
          <p:cNvGrpSpPr/>
          <p:nvPr/>
        </p:nvGrpSpPr>
        <p:grpSpPr>
          <a:xfrm>
            <a:off x="7355542" y="6200908"/>
            <a:ext cx="1554480" cy="457200"/>
            <a:chOff x="4600118" y="3860798"/>
            <a:chExt cx="1554480" cy="457200"/>
          </a:xfrm>
        </p:grpSpPr>
        <p:sp>
          <p:nvSpPr>
            <p:cNvPr id="101" name="Pentagon 100"/>
            <p:cNvSpPr/>
            <p:nvPr/>
          </p:nvSpPr>
          <p:spPr>
            <a:xfrm>
              <a:off x="4782998" y="3860798"/>
              <a:ext cx="1371600" cy="457200"/>
            </a:xfrm>
            <a:prstGeom prst="homePlat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Rectangle 101"/>
            <p:cNvSpPr/>
            <p:nvPr/>
          </p:nvSpPr>
          <p:spPr>
            <a:xfrm>
              <a:off x="4600118" y="3860798"/>
              <a:ext cx="182880" cy="457200"/>
            </a:xfrm>
            <a:prstGeom prst="rect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3909873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791029" y="2973379"/>
            <a:ext cx="7772400" cy="911243"/>
          </a:xfrm>
        </p:spPr>
        <p:txBody>
          <a:bodyPr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7094966" y="0"/>
            <a:ext cx="1371719" cy="457240"/>
            <a:chOff x="7094966" y="0"/>
            <a:chExt cx="1371719" cy="45724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7094966" y="0"/>
              <a:ext cx="1371719" cy="457240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7094967" y="87240"/>
              <a:ext cx="137171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chemeClr val="bg1"/>
                  </a:solidFill>
                  <a:latin typeface="+mj-lt"/>
                </a:rPr>
                <a:t>Resources</a:t>
              </a:r>
              <a:endParaRPr lang="en-US" sz="1200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5123903" y="-1159"/>
            <a:ext cx="1371719" cy="458399"/>
            <a:chOff x="5123903" y="-1159"/>
            <a:chExt cx="1371719" cy="458399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5123903" y="-1159"/>
              <a:ext cx="1371719" cy="451143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5123903" y="106689"/>
              <a:ext cx="1371719" cy="350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chemeClr val="bg1"/>
                  </a:solidFill>
                  <a:latin typeface="+mj-lt"/>
                </a:rPr>
                <a:t>References</a:t>
              </a:r>
              <a:endParaRPr lang="en-US" sz="1200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2943880" y="-7255"/>
            <a:ext cx="1371719" cy="457240"/>
            <a:chOff x="2943880" y="-7255"/>
            <a:chExt cx="1371719" cy="457240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2943880" y="-7255"/>
              <a:ext cx="1371719" cy="457240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2943880" y="97014"/>
              <a:ext cx="1371719" cy="350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chemeClr val="bg1"/>
                  </a:solidFill>
                  <a:latin typeface="+mj-lt"/>
                </a:rPr>
                <a:t>Case Study</a:t>
              </a:r>
              <a:endParaRPr lang="en-US" sz="1200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886300" y="-1160"/>
            <a:ext cx="1371720" cy="451143"/>
            <a:chOff x="886300" y="-1160"/>
            <a:chExt cx="1371720" cy="451143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886301" y="-1160"/>
              <a:ext cx="1371719" cy="451143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886300" y="89757"/>
              <a:ext cx="1371719" cy="350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chemeClr val="bg1"/>
                  </a:solidFill>
                  <a:latin typeface="+mj-lt"/>
                </a:rPr>
                <a:t>Glossary</a:t>
              </a:r>
              <a:endParaRPr lang="en-US" sz="1200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0" y="1033087"/>
            <a:ext cx="640135" cy="457240"/>
            <a:chOff x="0" y="1033087"/>
            <a:chExt cx="640135" cy="457240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033087"/>
              <a:ext cx="640135" cy="457240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150220" y="1098808"/>
              <a:ext cx="37955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chemeClr val="bg1"/>
                  </a:solidFill>
                  <a:latin typeface="+mj-lt"/>
                </a:rPr>
                <a:t>#</a:t>
              </a:r>
              <a:endParaRPr lang="en-US" sz="1600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-1" y="1944330"/>
            <a:ext cx="640135" cy="457240"/>
            <a:chOff x="-1" y="1944330"/>
            <a:chExt cx="640135" cy="457240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" y="1944330"/>
              <a:ext cx="640135" cy="457240"/>
            </a:xfrm>
            <a:prstGeom prst="rect">
              <a:avLst/>
            </a:prstGeom>
          </p:spPr>
        </p:pic>
        <p:sp>
          <p:nvSpPr>
            <p:cNvPr id="21" name="TextBox 20"/>
            <p:cNvSpPr txBox="1"/>
            <p:nvPr/>
          </p:nvSpPr>
          <p:spPr>
            <a:xfrm>
              <a:off x="150220" y="2003673"/>
              <a:ext cx="37955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  <a:latin typeface="+mj-lt"/>
                </a:rPr>
                <a:t>#</a:t>
              </a:r>
              <a:endParaRPr lang="en-US" sz="1200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7589385" y="1055266"/>
            <a:ext cx="1554615" cy="457240"/>
            <a:chOff x="7589385" y="1055266"/>
            <a:chExt cx="1554615" cy="457240"/>
          </a:xfrm>
        </p:grpSpPr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7589385" y="1055266"/>
              <a:ext cx="1554615" cy="457240"/>
            </a:xfrm>
            <a:prstGeom prst="rect">
              <a:avLst/>
            </a:prstGeom>
          </p:spPr>
        </p:pic>
        <p:sp>
          <p:nvSpPr>
            <p:cNvPr id="24" name="TextBox 23"/>
            <p:cNvSpPr txBox="1"/>
            <p:nvPr/>
          </p:nvSpPr>
          <p:spPr>
            <a:xfrm>
              <a:off x="7680832" y="1086713"/>
              <a:ext cx="1371719" cy="350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chemeClr val="bg1"/>
                  </a:solidFill>
                  <a:latin typeface="+mj-lt"/>
                </a:rPr>
                <a:t>Important!</a:t>
              </a:r>
              <a:endParaRPr lang="en-US" sz="1200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7589385" y="2070065"/>
            <a:ext cx="1554615" cy="457240"/>
            <a:chOff x="7589385" y="2070065"/>
            <a:chExt cx="1554615" cy="457240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7589385" y="2070065"/>
              <a:ext cx="1554615" cy="457240"/>
            </a:xfrm>
            <a:prstGeom prst="rect">
              <a:avLst/>
            </a:prstGeom>
          </p:spPr>
        </p:pic>
        <p:sp>
          <p:nvSpPr>
            <p:cNvPr id="27" name="TextBox 26"/>
            <p:cNvSpPr txBox="1"/>
            <p:nvPr/>
          </p:nvSpPr>
          <p:spPr>
            <a:xfrm>
              <a:off x="7680831" y="2111412"/>
              <a:ext cx="137171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chemeClr val="bg1"/>
                  </a:solidFill>
                  <a:latin typeface="+mj-lt"/>
                </a:rPr>
                <a:t>Clinical</a:t>
              </a:r>
              <a:endParaRPr lang="en-US" sz="1200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28" name="Rectangle 27"/>
          <p:cNvSpPr/>
          <p:nvPr/>
        </p:nvSpPr>
        <p:spPr>
          <a:xfrm>
            <a:off x="-1" y="4709130"/>
            <a:ext cx="914400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lowchart: Data 28"/>
          <p:cNvSpPr/>
          <p:nvPr/>
        </p:nvSpPr>
        <p:spPr>
          <a:xfrm rot="10800000">
            <a:off x="1823123" y="5436311"/>
            <a:ext cx="3054096" cy="731520"/>
          </a:xfrm>
          <a:prstGeom prst="flowChartInputOutpu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lowchart: Data 29"/>
          <p:cNvSpPr/>
          <p:nvPr/>
        </p:nvSpPr>
        <p:spPr>
          <a:xfrm rot="10800000">
            <a:off x="4260767" y="5436311"/>
            <a:ext cx="3054096" cy="731520"/>
          </a:xfrm>
          <a:prstGeom prst="flowChartInputOutpu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lowchart: Data 30"/>
          <p:cNvSpPr/>
          <p:nvPr/>
        </p:nvSpPr>
        <p:spPr>
          <a:xfrm rot="10800000">
            <a:off x="-617901" y="5436311"/>
            <a:ext cx="3054096" cy="731520"/>
          </a:xfrm>
          <a:prstGeom prst="flowChartInputOutpu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lowchart: Data 31"/>
          <p:cNvSpPr/>
          <p:nvPr/>
        </p:nvSpPr>
        <p:spPr>
          <a:xfrm rot="10800000">
            <a:off x="6700356" y="5436311"/>
            <a:ext cx="3054096" cy="731520"/>
          </a:xfrm>
          <a:prstGeom prst="flowChartInputOutpu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077050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0433FEB-C1C2-5B4F-A84C-593DC34022DF}" type="datetimeFigureOut">
              <a:rPr lang="en-US" smtClean="0"/>
              <a:t>6/7/2016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47FA017-B713-FE4D-A8E4-0F33D7FC78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68583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0433FEB-C1C2-5B4F-A84C-593DC34022DF}" type="datetimeFigureOut">
              <a:rPr lang="en-US" smtClean="0"/>
              <a:t>6/7/2016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47FA017-B713-FE4D-A8E4-0F33D7FC78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26436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0433FEB-C1C2-5B4F-A84C-593DC34022DF}" type="datetimeFigureOut">
              <a:rPr lang="en-US" smtClean="0"/>
              <a:t>6/7/2016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47FA017-B713-FE4D-A8E4-0F33D7FC78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82634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Dark">
    <p:bg>
      <p:bgPr>
        <a:solidFill>
          <a:schemeClr val="accent5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83029" y="1122363"/>
            <a:ext cx="8577943" cy="2387600"/>
          </a:xfrm>
        </p:spPr>
        <p:txBody>
          <a:bodyPr anchor="b"/>
          <a:lstStyle>
            <a:lvl1pPr algn="l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BD2K OER Module Title - Dark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83029" y="3602038"/>
            <a:ext cx="8577943" cy="1655762"/>
          </a:xfrm>
        </p:spPr>
        <p:txBody>
          <a:bodyPr/>
          <a:lstStyle>
            <a:lvl1pPr marL="0" indent="0" algn="l">
              <a:buNone/>
              <a:defRPr sz="1800" baseline="0">
                <a:ln>
                  <a:noFill/>
                </a:ln>
                <a:solidFill>
                  <a:schemeClr val="bg2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 smtClean="0"/>
              <a:t>BD2K ##-# | Subtitle Name</a:t>
            </a:r>
          </a:p>
          <a:p>
            <a:r>
              <a:rPr lang="en-US" dirty="0" smtClean="0"/>
              <a:t>Author | Affiliation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0" y="6019800"/>
            <a:ext cx="9144000" cy="838200"/>
          </a:xfrm>
          <a:prstGeom prst="rect">
            <a:avLst/>
          </a:prstGeom>
          <a:solidFill>
            <a:schemeClr val="accent5">
              <a:lumMod val="60000"/>
              <a:lumOff val="40000"/>
              <a:alpha val="58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5">
                    <a:lumMod val="50000"/>
                  </a:schemeClr>
                </a:solidFill>
              </a:rPr>
              <a:t>BD2K Open Educational Resources | Oregon Health &amp; Science University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558676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Dark">
    <p:bg>
      <p:bgPr>
        <a:solidFill>
          <a:schemeClr val="accent5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3028" y="1666197"/>
            <a:ext cx="8577943" cy="2852737"/>
          </a:xfrm>
        </p:spPr>
        <p:txBody>
          <a:bodyPr anchor="b"/>
          <a:lstStyle>
            <a:lvl1pPr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BD2K Section Header - Dark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83027" y="4589464"/>
            <a:ext cx="8577943" cy="1500187"/>
          </a:xfrm>
        </p:spPr>
        <p:txBody>
          <a:bodyPr/>
          <a:lstStyle>
            <a:lvl1pPr marL="0" indent="0">
              <a:buNone/>
              <a:defRPr sz="1800">
                <a:ln>
                  <a:noFill/>
                </a:ln>
                <a:solidFill>
                  <a:schemeClr val="bg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More Information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797498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Dark">
    <p:bg>
      <p:bgPr>
        <a:solidFill>
          <a:schemeClr val="accent5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4"/>
          <p:cNvSpPr>
            <a:spLocks noGrp="1"/>
          </p:cNvSpPr>
          <p:nvPr>
            <p:ph sz="quarter" idx="14" hasCustomPrompt="1"/>
          </p:nvPr>
        </p:nvSpPr>
        <p:spPr>
          <a:xfrm>
            <a:off x="7623629" y="6555553"/>
            <a:ext cx="1295400" cy="228600"/>
          </a:xfrm>
        </p:spPr>
        <p:txBody>
          <a:bodyPr>
            <a:noAutofit/>
          </a:bodyPr>
          <a:lstStyle>
            <a:lvl1pPr marL="0" indent="0" algn="r">
              <a:buNone/>
              <a:defRPr sz="1100" i="1">
                <a:ln>
                  <a:noFill/>
                </a:ln>
              </a:defRPr>
            </a:lvl1pPr>
          </a:lstStyle>
          <a:p>
            <a:pPr lvl="0"/>
            <a:r>
              <a:rPr lang="en-US" sz="1100" i="1" dirty="0" smtClean="0"/>
              <a:t>Citation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751383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Only Dark">
    <p:bg>
      <p:bgPr>
        <a:solidFill>
          <a:schemeClr val="accent5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4"/>
          <p:cNvSpPr>
            <a:spLocks noGrp="1"/>
          </p:cNvSpPr>
          <p:nvPr>
            <p:ph sz="quarter" idx="14" hasCustomPrompt="1"/>
          </p:nvPr>
        </p:nvSpPr>
        <p:spPr>
          <a:xfrm>
            <a:off x="7623629" y="6555553"/>
            <a:ext cx="1295400" cy="228600"/>
          </a:xfrm>
        </p:spPr>
        <p:txBody>
          <a:bodyPr>
            <a:noAutofit/>
          </a:bodyPr>
          <a:lstStyle>
            <a:lvl1pPr marL="0" indent="0" algn="r">
              <a:buNone/>
              <a:defRPr sz="1100" i="1">
                <a:ln>
                  <a:noFill/>
                </a:ln>
              </a:defRPr>
            </a:lvl1pPr>
          </a:lstStyle>
          <a:p>
            <a:pPr lvl="0"/>
            <a:r>
              <a:rPr lang="en-US" sz="1100" i="1" dirty="0" smtClean="0"/>
              <a:t>Citation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224972" y="1182915"/>
            <a:ext cx="8694058" cy="5256522"/>
          </a:xfrm>
        </p:spPr>
        <p:txBody>
          <a:bodyPr/>
          <a:lstStyle>
            <a:lvl1pPr>
              <a:defRPr>
                <a:ln>
                  <a:noFill/>
                </a:ln>
                <a:solidFill>
                  <a:schemeClr val="bg2">
                    <a:lumMod val="90000"/>
                  </a:schemeClr>
                </a:solidFill>
              </a:defRPr>
            </a:lvl1pPr>
            <a:lvl2pPr>
              <a:defRPr>
                <a:ln>
                  <a:noFill/>
                </a:ln>
                <a:solidFill>
                  <a:schemeClr val="bg2">
                    <a:lumMod val="90000"/>
                  </a:schemeClr>
                </a:solidFill>
              </a:defRPr>
            </a:lvl2pPr>
            <a:lvl3pPr>
              <a:defRPr>
                <a:ln>
                  <a:noFill/>
                </a:ln>
                <a:solidFill>
                  <a:schemeClr val="bg2">
                    <a:lumMod val="90000"/>
                  </a:schemeClr>
                </a:solidFill>
              </a:defRPr>
            </a:lvl3pPr>
            <a:lvl4pPr>
              <a:defRPr>
                <a:ln>
                  <a:noFill/>
                </a:ln>
                <a:solidFill>
                  <a:schemeClr val="bg2">
                    <a:lumMod val="90000"/>
                  </a:schemeClr>
                </a:solidFill>
              </a:defRPr>
            </a:lvl4pPr>
            <a:lvl5pPr>
              <a:defRPr>
                <a:ln>
                  <a:noFill/>
                </a:ln>
                <a:solidFill>
                  <a:schemeClr val="bg2">
                    <a:lumMod val="90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011227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Break Center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igital background"/>
          <p:cNvPicPr>
            <a:picLocks noChangeAspect="1" noChangeArrowheads="1"/>
          </p:cNvPicPr>
          <p:nvPr/>
        </p:nvPicPr>
        <p:blipFill rotWithShape="1"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98" b="19986"/>
          <a:stretch/>
        </p:blipFill>
        <p:spPr bwMode="auto">
          <a:xfrm>
            <a:off x="0" y="-10633"/>
            <a:ext cx="9144000" cy="6868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Pentagon 2"/>
          <p:cNvSpPr/>
          <p:nvPr/>
        </p:nvSpPr>
        <p:spPr>
          <a:xfrm rot="5400000">
            <a:off x="1541721" y="-744281"/>
            <a:ext cx="6060560" cy="9144002"/>
          </a:xfrm>
          <a:prstGeom prst="homePlat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Pentagon 1"/>
          <p:cNvSpPr/>
          <p:nvPr/>
        </p:nvSpPr>
        <p:spPr>
          <a:xfrm rot="5400000">
            <a:off x="1541721" y="-1527205"/>
            <a:ext cx="6060560" cy="9144002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83028" y="928915"/>
            <a:ext cx="8577943" cy="1013738"/>
          </a:xfrm>
        </p:spPr>
        <p:txBody>
          <a:bodyPr anchor="b"/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BD2K Section Header - Green</a:t>
            </a:r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83027" y="2013184"/>
            <a:ext cx="8577943" cy="635674"/>
          </a:xfrm>
        </p:spPr>
        <p:txBody>
          <a:bodyPr/>
          <a:lstStyle>
            <a:lvl1pPr marL="0" indent="0" algn="ctr">
              <a:buNone/>
              <a:defRPr sz="2000">
                <a:ln>
                  <a:noFill/>
                </a:ln>
                <a:solidFill>
                  <a:schemeClr val="bg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More Information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21275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4"/>
          <p:cNvSpPr>
            <a:spLocks noGrp="1"/>
          </p:cNvSpPr>
          <p:nvPr>
            <p:ph sz="quarter" idx="14" hasCustomPrompt="1"/>
          </p:nvPr>
        </p:nvSpPr>
        <p:spPr>
          <a:xfrm>
            <a:off x="7623629" y="6555553"/>
            <a:ext cx="1295400" cy="228600"/>
          </a:xfrm>
        </p:spPr>
        <p:txBody>
          <a:bodyPr>
            <a:noAutofit/>
          </a:bodyPr>
          <a:lstStyle>
            <a:lvl1pPr marL="0" indent="0" algn="r">
              <a:buNone/>
              <a:defRPr sz="1100" i="1"/>
            </a:lvl1pPr>
          </a:lstStyle>
          <a:p>
            <a:pPr lvl="0"/>
            <a:r>
              <a:rPr lang="en-US" sz="1100" i="1" dirty="0" smtClean="0"/>
              <a:t>Citation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105542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Break Center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igital background"/>
          <p:cNvPicPr>
            <a:picLocks noChangeAspect="1" noChangeArrowheads="1"/>
          </p:cNvPicPr>
          <p:nvPr/>
        </p:nvPicPr>
        <p:blipFill rotWithShape="1"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98" b="19986"/>
          <a:stretch/>
        </p:blipFill>
        <p:spPr bwMode="auto">
          <a:xfrm>
            <a:off x="0" y="-10633"/>
            <a:ext cx="9144000" cy="6868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7500"/>
            <a:ext cx="9144000" cy="6813630"/>
          </a:xfrm>
          <a:prstGeom prst="rect">
            <a:avLst/>
          </a:prstGeom>
        </p:spPr>
      </p:pic>
      <p:sp>
        <p:nvSpPr>
          <p:cNvPr id="3" name="Pentagon 2"/>
          <p:cNvSpPr/>
          <p:nvPr/>
        </p:nvSpPr>
        <p:spPr>
          <a:xfrm rot="5400000">
            <a:off x="1541721" y="-744281"/>
            <a:ext cx="6060560" cy="9144002"/>
          </a:xfrm>
          <a:prstGeom prst="homePlat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Pentagon 1"/>
          <p:cNvSpPr/>
          <p:nvPr/>
        </p:nvSpPr>
        <p:spPr>
          <a:xfrm rot="5400000">
            <a:off x="1541721" y="-1535751"/>
            <a:ext cx="6060560" cy="9144002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83028" y="928915"/>
            <a:ext cx="8577943" cy="1013738"/>
          </a:xfrm>
        </p:spPr>
        <p:txBody>
          <a:bodyPr anchor="b"/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BD2K Section Header - Green</a:t>
            </a:r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83027" y="2013184"/>
            <a:ext cx="8577943" cy="635674"/>
          </a:xfrm>
        </p:spPr>
        <p:txBody>
          <a:bodyPr/>
          <a:lstStyle>
            <a:lvl1pPr marL="0" indent="0" algn="ctr">
              <a:buNone/>
              <a:defRPr sz="2000">
                <a:ln>
                  <a:noFill/>
                </a:ln>
                <a:solidFill>
                  <a:schemeClr val="bg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More Information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014518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Break Center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igital background"/>
          <p:cNvPicPr>
            <a:picLocks noChangeAspect="1" noChangeArrowheads="1"/>
          </p:cNvPicPr>
          <p:nvPr/>
        </p:nvPicPr>
        <p:blipFill rotWithShape="1"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98" b="19986"/>
          <a:stretch/>
        </p:blipFill>
        <p:spPr bwMode="auto">
          <a:xfrm>
            <a:off x="0" y="-10633"/>
            <a:ext cx="9144000" cy="6868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Pentagon 2"/>
          <p:cNvSpPr/>
          <p:nvPr/>
        </p:nvSpPr>
        <p:spPr>
          <a:xfrm rot="5400000">
            <a:off x="1541721" y="-744281"/>
            <a:ext cx="6060560" cy="9144002"/>
          </a:xfrm>
          <a:prstGeom prst="homePlate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Pentagon 1"/>
          <p:cNvSpPr/>
          <p:nvPr/>
        </p:nvSpPr>
        <p:spPr>
          <a:xfrm rot="5400000">
            <a:off x="1541721" y="-1541719"/>
            <a:ext cx="6060560" cy="9144002"/>
          </a:xfrm>
          <a:prstGeom prst="homePlat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83028" y="928915"/>
            <a:ext cx="8577943" cy="1013738"/>
          </a:xfrm>
        </p:spPr>
        <p:txBody>
          <a:bodyPr anchor="b"/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BD2K Section Header - Purple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83027" y="2013184"/>
            <a:ext cx="8577943" cy="635674"/>
          </a:xfrm>
        </p:spPr>
        <p:txBody>
          <a:bodyPr/>
          <a:lstStyle>
            <a:lvl1pPr marL="0" indent="0" algn="ctr">
              <a:buNone/>
              <a:defRPr sz="2000">
                <a:ln>
                  <a:noFill/>
                </a:ln>
                <a:solidFill>
                  <a:schemeClr val="bg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More Information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432900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Break Center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igital background"/>
          <p:cNvPicPr>
            <a:picLocks noChangeAspect="1" noChangeArrowheads="1"/>
          </p:cNvPicPr>
          <p:nvPr/>
        </p:nvPicPr>
        <p:blipFill rotWithShape="1"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98" b="19986"/>
          <a:stretch/>
        </p:blipFill>
        <p:spPr bwMode="auto">
          <a:xfrm>
            <a:off x="0" y="-10633"/>
            <a:ext cx="9144000" cy="6868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7500"/>
            <a:ext cx="9144000" cy="6813630"/>
          </a:xfrm>
          <a:prstGeom prst="rect">
            <a:avLst/>
          </a:prstGeom>
        </p:spPr>
      </p:pic>
      <p:sp>
        <p:nvSpPr>
          <p:cNvPr id="3" name="Pentagon 2"/>
          <p:cNvSpPr/>
          <p:nvPr/>
        </p:nvSpPr>
        <p:spPr>
          <a:xfrm rot="5400000">
            <a:off x="1541721" y="-744281"/>
            <a:ext cx="6060560" cy="9144002"/>
          </a:xfrm>
          <a:prstGeom prst="homePlate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Pentagon 1"/>
          <p:cNvSpPr/>
          <p:nvPr/>
        </p:nvSpPr>
        <p:spPr>
          <a:xfrm rot="5400000">
            <a:off x="1541721" y="-1541719"/>
            <a:ext cx="6060560" cy="9144002"/>
          </a:xfrm>
          <a:prstGeom prst="homePlat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83028" y="928915"/>
            <a:ext cx="8577943" cy="1013738"/>
          </a:xfrm>
        </p:spPr>
        <p:txBody>
          <a:bodyPr anchor="b"/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BD2K Section Header - Purple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83027" y="2013184"/>
            <a:ext cx="8577943" cy="635674"/>
          </a:xfrm>
        </p:spPr>
        <p:txBody>
          <a:bodyPr/>
          <a:lstStyle>
            <a:lvl1pPr marL="0" indent="0" algn="ctr">
              <a:buNone/>
              <a:defRPr sz="2000">
                <a:ln>
                  <a:noFill/>
                </a:ln>
                <a:solidFill>
                  <a:schemeClr val="bg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More Information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484907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Break Center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igital background"/>
          <p:cNvPicPr>
            <a:picLocks noChangeAspect="1" noChangeArrowheads="1"/>
          </p:cNvPicPr>
          <p:nvPr/>
        </p:nvPicPr>
        <p:blipFill rotWithShape="1"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98" b="19986"/>
          <a:stretch/>
        </p:blipFill>
        <p:spPr bwMode="auto">
          <a:xfrm>
            <a:off x="0" y="-10633"/>
            <a:ext cx="9144000" cy="6868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Pentagon 2"/>
          <p:cNvSpPr/>
          <p:nvPr/>
        </p:nvSpPr>
        <p:spPr>
          <a:xfrm rot="5400000">
            <a:off x="1541721" y="-744281"/>
            <a:ext cx="6060560" cy="9144002"/>
          </a:xfrm>
          <a:prstGeom prst="homePlate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Pentagon 1"/>
          <p:cNvSpPr/>
          <p:nvPr/>
        </p:nvSpPr>
        <p:spPr>
          <a:xfrm rot="5400000">
            <a:off x="1541721" y="-1541719"/>
            <a:ext cx="6060560" cy="9144002"/>
          </a:xfrm>
          <a:prstGeom prst="homeP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83028" y="928915"/>
            <a:ext cx="8577943" cy="1013738"/>
          </a:xfrm>
        </p:spPr>
        <p:txBody>
          <a:bodyPr anchor="b"/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BD2K Section Header - Blue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83027" y="2013184"/>
            <a:ext cx="8577943" cy="635674"/>
          </a:xfrm>
        </p:spPr>
        <p:txBody>
          <a:bodyPr/>
          <a:lstStyle>
            <a:lvl1pPr marL="0" indent="0" algn="ctr">
              <a:buNone/>
              <a:defRPr sz="2000">
                <a:ln>
                  <a:noFill/>
                </a:ln>
                <a:solidFill>
                  <a:schemeClr val="bg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More Information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599753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Break Center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igital background"/>
          <p:cNvPicPr>
            <a:picLocks noChangeAspect="1" noChangeArrowheads="1"/>
          </p:cNvPicPr>
          <p:nvPr/>
        </p:nvPicPr>
        <p:blipFill rotWithShape="1"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98" b="19986"/>
          <a:stretch/>
        </p:blipFill>
        <p:spPr bwMode="auto">
          <a:xfrm>
            <a:off x="0" y="-10633"/>
            <a:ext cx="9144000" cy="6868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852"/>
            <a:ext cx="9144000" cy="6813630"/>
          </a:xfrm>
          <a:prstGeom prst="rect">
            <a:avLst/>
          </a:prstGeom>
        </p:spPr>
      </p:pic>
      <p:sp>
        <p:nvSpPr>
          <p:cNvPr id="3" name="Pentagon 2"/>
          <p:cNvSpPr/>
          <p:nvPr/>
        </p:nvSpPr>
        <p:spPr>
          <a:xfrm rot="5400000">
            <a:off x="1541721" y="-744281"/>
            <a:ext cx="6060560" cy="9144002"/>
          </a:xfrm>
          <a:prstGeom prst="homePlate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Pentagon 1"/>
          <p:cNvSpPr/>
          <p:nvPr/>
        </p:nvSpPr>
        <p:spPr>
          <a:xfrm rot="5400000">
            <a:off x="1541721" y="-1541719"/>
            <a:ext cx="6060560" cy="9144002"/>
          </a:xfrm>
          <a:prstGeom prst="homeP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83028" y="928915"/>
            <a:ext cx="8577943" cy="1013738"/>
          </a:xfrm>
        </p:spPr>
        <p:txBody>
          <a:bodyPr anchor="b"/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BD2K Section Header - Blue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83027" y="2013184"/>
            <a:ext cx="8577943" cy="635674"/>
          </a:xfrm>
        </p:spPr>
        <p:txBody>
          <a:bodyPr/>
          <a:lstStyle>
            <a:lvl1pPr marL="0" indent="0" algn="ctr">
              <a:buNone/>
              <a:defRPr sz="2000">
                <a:ln>
                  <a:noFill/>
                </a:ln>
                <a:solidFill>
                  <a:schemeClr val="bg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More Information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956534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Break Center Gold">
    <p:bg>
      <p:bgPr>
        <a:solidFill>
          <a:srgbClr val="CA91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igital background"/>
          <p:cNvPicPr>
            <a:picLocks noChangeAspect="1" noChangeArrowheads="1"/>
          </p:cNvPicPr>
          <p:nvPr/>
        </p:nvPicPr>
        <p:blipFill rotWithShape="1"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98" b="19986"/>
          <a:stretch/>
        </p:blipFill>
        <p:spPr bwMode="auto">
          <a:xfrm>
            <a:off x="0" y="-10633"/>
            <a:ext cx="9144000" cy="6868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Pentagon 2"/>
          <p:cNvSpPr/>
          <p:nvPr/>
        </p:nvSpPr>
        <p:spPr>
          <a:xfrm rot="5400000">
            <a:off x="1541721" y="-744281"/>
            <a:ext cx="6060560" cy="9144002"/>
          </a:xfrm>
          <a:prstGeom prst="homePlate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Pentagon 1"/>
          <p:cNvSpPr/>
          <p:nvPr/>
        </p:nvSpPr>
        <p:spPr>
          <a:xfrm rot="5400000">
            <a:off x="1541721" y="-1541719"/>
            <a:ext cx="6060560" cy="9144002"/>
          </a:xfrm>
          <a:prstGeom prst="homePlat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83028" y="928915"/>
            <a:ext cx="8577943" cy="1013738"/>
          </a:xfrm>
        </p:spPr>
        <p:txBody>
          <a:bodyPr anchor="b"/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BD2K Section Header - Gold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83027" y="2013184"/>
            <a:ext cx="8577943" cy="635674"/>
          </a:xfrm>
        </p:spPr>
        <p:txBody>
          <a:bodyPr/>
          <a:lstStyle>
            <a:lvl1pPr marL="0" indent="0" algn="ctr">
              <a:buNone/>
              <a:defRPr sz="2000">
                <a:ln>
                  <a:noFill/>
                </a:ln>
                <a:solidFill>
                  <a:schemeClr val="bg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More Information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84699674"/>
      </p:ext>
    </p:extLst>
  </p:cSld>
  <p:clrMapOvr>
    <a:masterClrMapping/>
  </p:clrMapOvr>
  <p:timing>
    <p:tnLst>
      <p:par>
        <p:cTn id="1" dur="indefinite" restart="never" nodeType="tmRoot"/>
      </p:par>
    </p:tn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Break Center Gold">
    <p:bg>
      <p:bgPr>
        <a:solidFill>
          <a:srgbClr val="CA91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igital background"/>
          <p:cNvPicPr>
            <a:picLocks noChangeAspect="1" noChangeArrowheads="1"/>
          </p:cNvPicPr>
          <p:nvPr/>
        </p:nvPicPr>
        <p:blipFill rotWithShape="1"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98" b="19986"/>
          <a:stretch/>
        </p:blipFill>
        <p:spPr bwMode="auto">
          <a:xfrm>
            <a:off x="0" y="-10633"/>
            <a:ext cx="9144000" cy="6868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7500"/>
            <a:ext cx="9144000" cy="6813630"/>
          </a:xfrm>
          <a:prstGeom prst="rect">
            <a:avLst/>
          </a:prstGeom>
        </p:spPr>
      </p:pic>
      <p:sp>
        <p:nvSpPr>
          <p:cNvPr id="3" name="Pentagon 2"/>
          <p:cNvSpPr/>
          <p:nvPr/>
        </p:nvSpPr>
        <p:spPr>
          <a:xfrm rot="5400000">
            <a:off x="1541721" y="-744281"/>
            <a:ext cx="6060560" cy="9144002"/>
          </a:xfrm>
          <a:prstGeom prst="homePlate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Pentagon 1"/>
          <p:cNvSpPr/>
          <p:nvPr/>
        </p:nvSpPr>
        <p:spPr>
          <a:xfrm rot="5400000">
            <a:off x="1541721" y="-1541719"/>
            <a:ext cx="6060560" cy="9144002"/>
          </a:xfrm>
          <a:prstGeom prst="homePlat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83028" y="928915"/>
            <a:ext cx="8577943" cy="1013738"/>
          </a:xfrm>
        </p:spPr>
        <p:txBody>
          <a:bodyPr anchor="b"/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BD2K Section Header - Gold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83027" y="2013184"/>
            <a:ext cx="8577943" cy="635674"/>
          </a:xfrm>
        </p:spPr>
        <p:txBody>
          <a:bodyPr/>
          <a:lstStyle>
            <a:lvl1pPr marL="0" indent="0" algn="ctr">
              <a:buNone/>
              <a:defRPr sz="2000">
                <a:ln>
                  <a:noFill/>
                </a:ln>
                <a:solidFill>
                  <a:schemeClr val="bg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More Information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11869438"/>
      </p:ext>
    </p:extLst>
  </p:cSld>
  <p:clrMapOvr>
    <a:masterClrMapping/>
  </p:clrMapOvr>
  <p:timing>
    <p:tnLst>
      <p:par>
        <p:cTn id="1" dur="indefinite" restart="never" nodeType="tmRoot"/>
      </p:par>
    </p:tn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Break Left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83029" y="3461647"/>
            <a:ext cx="7540172" cy="1013738"/>
          </a:xfrm>
        </p:spPr>
        <p:txBody>
          <a:bodyPr anchor="b"/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BD2K Section Header - Green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83028" y="4545916"/>
            <a:ext cx="7540172" cy="635674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bg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More Information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276275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Break Left Purple">
    <p:bg>
      <p:bgPr>
        <a:solidFill>
          <a:srgbClr val="4B51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83029" y="3461647"/>
            <a:ext cx="7540172" cy="1013738"/>
          </a:xfrm>
        </p:spPr>
        <p:txBody>
          <a:bodyPr anchor="b"/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BD2K Section Header - Purple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83028" y="4545916"/>
            <a:ext cx="7540172" cy="635674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bg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More Information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893466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Break Left Blue">
    <p:bg>
      <p:bgPr>
        <a:solidFill>
          <a:srgbClr val="1849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83029" y="3461647"/>
            <a:ext cx="7540172" cy="1013738"/>
          </a:xfrm>
        </p:spPr>
        <p:txBody>
          <a:bodyPr anchor="b"/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BD2K Section Header - Blue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83028" y="4545916"/>
            <a:ext cx="7540172" cy="635674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bg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More Information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523489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3028" y="1666197"/>
            <a:ext cx="8577943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dirty="0" smtClean="0"/>
              <a:t>BD2K Section Header - Light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83027" y="4589464"/>
            <a:ext cx="8577943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More Information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764622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Break Left G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83029" y="3461647"/>
            <a:ext cx="7540172" cy="1013738"/>
          </a:xfrm>
        </p:spPr>
        <p:txBody>
          <a:bodyPr anchor="b"/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BD2K Section Header - Gold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83028" y="4545916"/>
            <a:ext cx="7540172" cy="635674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bg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More Information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652049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Section Break Left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83029" y="3461647"/>
            <a:ext cx="7540172" cy="1013738"/>
          </a:xfrm>
        </p:spPr>
        <p:txBody>
          <a:bodyPr anchor="b"/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BD2K Section Header - Green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83028" y="4545916"/>
            <a:ext cx="7540172" cy="635674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bg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More Information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248076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Break Left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83029" y="3461647"/>
            <a:ext cx="7540172" cy="1013738"/>
          </a:xfrm>
        </p:spPr>
        <p:txBody>
          <a:bodyPr anchor="b"/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BD2K Section Header - Green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83028" y="4545916"/>
            <a:ext cx="7540172" cy="635674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bg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More Information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724355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Break Left Purple">
    <p:bg>
      <p:bgPr>
        <a:solidFill>
          <a:srgbClr val="4B51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83029" y="3461647"/>
            <a:ext cx="7540172" cy="1013738"/>
          </a:xfrm>
        </p:spPr>
        <p:txBody>
          <a:bodyPr anchor="b"/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BD2K Section Header - Purple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83028" y="4545916"/>
            <a:ext cx="7540172" cy="635674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bg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More Information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916704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Break Left Blue">
    <p:bg>
      <p:bgPr>
        <a:solidFill>
          <a:srgbClr val="1849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83029" y="3461647"/>
            <a:ext cx="7540172" cy="1013738"/>
          </a:xfrm>
        </p:spPr>
        <p:txBody>
          <a:bodyPr anchor="b"/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BD2K Section Header - Blue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83028" y="4545916"/>
            <a:ext cx="7540172" cy="635674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bg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More Information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416544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Break Left G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83029" y="3461647"/>
            <a:ext cx="7540172" cy="1013738"/>
          </a:xfrm>
        </p:spPr>
        <p:txBody>
          <a:bodyPr anchor="b"/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BD2K Section Header - Gold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83028" y="4545916"/>
            <a:ext cx="7540172" cy="635674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bg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More Information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699540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457200"/>
            <a:ext cx="4629150" cy="5403851"/>
          </a:xfrm>
        </p:spPr>
        <p:txBody>
          <a:bodyPr/>
          <a:lstStyle>
            <a:lvl1pPr marL="0" indent="0">
              <a:buNone/>
              <a:defRPr sz="2400">
                <a:ln>
                  <a:noFill/>
                </a:ln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>
                <a:ln>
                  <a:noFill/>
                </a:ln>
                <a:solidFill>
                  <a:schemeClr val="bg2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4" hasCustomPrompt="1"/>
          </p:nvPr>
        </p:nvSpPr>
        <p:spPr>
          <a:xfrm>
            <a:off x="7221141" y="6565212"/>
            <a:ext cx="1295400" cy="228600"/>
          </a:xfrm>
        </p:spPr>
        <p:txBody>
          <a:bodyPr>
            <a:noAutofit/>
          </a:bodyPr>
          <a:lstStyle>
            <a:lvl1pPr marL="0" indent="0" algn="r">
              <a:buNone/>
              <a:defRPr sz="1100" i="1"/>
            </a:lvl1pPr>
          </a:lstStyle>
          <a:p>
            <a:pPr lvl="0"/>
            <a:r>
              <a:rPr lang="en-US" sz="1100" i="1" dirty="0" smtClean="0"/>
              <a:t>Citation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316669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con Dark">
    <p:bg>
      <p:bgPr>
        <a:solidFill>
          <a:srgbClr val="32355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24971" y="155556"/>
            <a:ext cx="8694058" cy="911243"/>
          </a:xfrm>
        </p:spPr>
        <p:txBody>
          <a:bodyPr/>
          <a:lstStyle/>
          <a:p>
            <a:r>
              <a:rPr lang="en-US" smtClean="0">
                <a:solidFill>
                  <a:schemeClr val="bg1"/>
                </a:solidFill>
              </a:rPr>
              <a:t>Click to edit Master title style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 preferRelativeResize="0"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3873" y="5617689"/>
            <a:ext cx="914400" cy="914400"/>
          </a:xfrm>
          <a:prstGeom prst="rect">
            <a:avLst/>
          </a:prstGeom>
        </p:spPr>
      </p:pic>
      <p:pic>
        <p:nvPicPr>
          <p:cNvPr id="5" name="Picture 4"/>
          <p:cNvPicPr preferRelativeResize="0"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4756" y="5617689"/>
            <a:ext cx="914400" cy="914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9637" y="1276349"/>
            <a:ext cx="914400" cy="914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7295" y="2019299"/>
            <a:ext cx="914400" cy="914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0499" y="3667993"/>
            <a:ext cx="914400" cy="9144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408" y="3633963"/>
            <a:ext cx="914400" cy="9144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0499" y="2807151"/>
            <a:ext cx="914400" cy="9144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408" y="2773118"/>
            <a:ext cx="914400" cy="9144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1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7556" y="1276349"/>
            <a:ext cx="914400" cy="9144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0499" y="1946309"/>
            <a:ext cx="914400" cy="9144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408" y="1912276"/>
            <a:ext cx="914400" cy="9144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0499" y="1085467"/>
            <a:ext cx="914400" cy="9144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408" y="1051434"/>
            <a:ext cx="914400" cy="9144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9637" y="2802115"/>
            <a:ext cx="914400" cy="9144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7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6606" y="2053771"/>
            <a:ext cx="914400" cy="914400"/>
          </a:xfrm>
          <a:prstGeom prst="rect">
            <a:avLst/>
          </a:prstGeom>
        </p:spPr>
      </p:pic>
      <p:pic>
        <p:nvPicPr>
          <p:cNvPr id="19" name="Picture 18"/>
          <p:cNvPicPr preferRelativeResize="0">
            <a:picLocks noChangeAspect="1"/>
          </p:cNvPicPr>
          <p:nvPr/>
        </p:nvPicPr>
        <p:blipFill>
          <a:blip r:embed="rId18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2989" y="5617689"/>
            <a:ext cx="914400" cy="914400"/>
          </a:xfrm>
          <a:prstGeom prst="rect">
            <a:avLst/>
          </a:prstGeom>
        </p:spPr>
      </p:pic>
      <p:pic>
        <p:nvPicPr>
          <p:cNvPr id="20" name="Picture 19"/>
          <p:cNvPicPr preferRelativeResize="0">
            <a:picLocks noChangeAspect="1"/>
          </p:cNvPicPr>
          <p:nvPr/>
        </p:nvPicPr>
        <p:blipFill>
          <a:blip r:embed="rId19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2105" y="5617689"/>
            <a:ext cx="914400" cy="914400"/>
          </a:xfrm>
          <a:prstGeom prst="rect">
            <a:avLst/>
          </a:prstGeom>
        </p:spPr>
      </p:pic>
      <p:pic>
        <p:nvPicPr>
          <p:cNvPr id="21" name="Picture 20"/>
          <p:cNvPicPr preferRelativeResize="0">
            <a:picLocks noChangeAspect="1"/>
          </p:cNvPicPr>
          <p:nvPr/>
        </p:nvPicPr>
        <p:blipFill>
          <a:blip r:embed="rId20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1221" y="5617689"/>
            <a:ext cx="914400" cy="914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359919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bg>
      <p:bgPr>
        <a:solidFill>
          <a:srgbClr val="32355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24971" y="155556"/>
            <a:ext cx="8694058" cy="911243"/>
          </a:xfrm>
        </p:spPr>
        <p:txBody>
          <a:bodyPr/>
          <a:lstStyle/>
          <a:p>
            <a:r>
              <a:rPr lang="en-US" smtClean="0">
                <a:solidFill>
                  <a:schemeClr val="bg1"/>
                </a:solidFill>
              </a:rPr>
              <a:t>Click to edit Master title style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Oval 3"/>
          <p:cNvSpPr/>
          <p:nvPr/>
        </p:nvSpPr>
        <p:spPr>
          <a:xfrm>
            <a:off x="685800" y="1752600"/>
            <a:ext cx="533400" cy="5334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1">
                    <a:lumMod val="40000"/>
                    <a:lumOff val="60000"/>
                  </a:schemeClr>
                </a:solidFill>
                <a:latin typeface="Cambria"/>
                <a:cs typeface="Cambria"/>
              </a:rPr>
              <a:t>1</a:t>
            </a:r>
            <a:endParaRPr lang="en-US" sz="2800" dirty="0">
              <a:solidFill>
                <a:schemeClr val="tx1">
                  <a:lumMod val="40000"/>
                  <a:lumOff val="60000"/>
                </a:schemeClr>
              </a:solidFill>
              <a:latin typeface="Cambria"/>
              <a:cs typeface="Cambria"/>
            </a:endParaRPr>
          </a:p>
        </p:txBody>
      </p:sp>
      <p:sp>
        <p:nvSpPr>
          <p:cNvPr id="5" name="Oval 4"/>
          <p:cNvSpPr/>
          <p:nvPr/>
        </p:nvSpPr>
        <p:spPr>
          <a:xfrm>
            <a:off x="685800" y="2743200"/>
            <a:ext cx="533400" cy="5334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1">
                    <a:lumMod val="40000"/>
                    <a:lumOff val="60000"/>
                  </a:schemeClr>
                </a:solidFill>
                <a:latin typeface="Cambria"/>
                <a:cs typeface="Cambria"/>
              </a:rPr>
              <a:t>2</a:t>
            </a:r>
            <a:endParaRPr lang="en-US" sz="2800" dirty="0">
              <a:solidFill>
                <a:schemeClr val="tx1">
                  <a:lumMod val="40000"/>
                  <a:lumOff val="60000"/>
                </a:schemeClr>
              </a:solidFill>
              <a:latin typeface="Cambria"/>
              <a:cs typeface="Cambria"/>
            </a:endParaRPr>
          </a:p>
        </p:txBody>
      </p:sp>
      <p:sp>
        <p:nvSpPr>
          <p:cNvPr id="6" name="Oval 5"/>
          <p:cNvSpPr/>
          <p:nvPr/>
        </p:nvSpPr>
        <p:spPr>
          <a:xfrm>
            <a:off x="685800" y="3733800"/>
            <a:ext cx="533400" cy="5334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>
                    <a:lumMod val="40000"/>
                    <a:lumOff val="60000"/>
                  </a:schemeClr>
                </a:solidFill>
                <a:latin typeface="Cambria"/>
                <a:cs typeface="Cambria"/>
              </a:rPr>
              <a:t>3</a:t>
            </a:r>
          </a:p>
        </p:txBody>
      </p:sp>
      <p:sp>
        <p:nvSpPr>
          <p:cNvPr id="7" name="Oval 6"/>
          <p:cNvSpPr/>
          <p:nvPr/>
        </p:nvSpPr>
        <p:spPr>
          <a:xfrm>
            <a:off x="685800" y="4648200"/>
            <a:ext cx="533400" cy="5334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1">
                    <a:lumMod val="40000"/>
                    <a:lumOff val="60000"/>
                  </a:schemeClr>
                </a:solidFill>
                <a:latin typeface="Cambria"/>
                <a:cs typeface="Cambria"/>
              </a:rPr>
              <a:t>4</a:t>
            </a:r>
            <a:endParaRPr lang="en-US" sz="2800" dirty="0">
              <a:solidFill>
                <a:schemeClr val="tx1">
                  <a:lumMod val="40000"/>
                  <a:lumOff val="60000"/>
                </a:schemeClr>
              </a:solidFill>
              <a:latin typeface="Cambria"/>
              <a:cs typeface="Cambria"/>
            </a:endParaRPr>
          </a:p>
        </p:txBody>
      </p:sp>
      <p:sp>
        <p:nvSpPr>
          <p:cNvPr id="8" name="Oval 7"/>
          <p:cNvSpPr/>
          <p:nvPr/>
        </p:nvSpPr>
        <p:spPr>
          <a:xfrm>
            <a:off x="1796143" y="1752600"/>
            <a:ext cx="533400" cy="533400"/>
          </a:xfrm>
          <a:prstGeom prst="ellipse">
            <a:avLst/>
          </a:prstGeom>
          <a:noFill/>
          <a:ln w="2857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Cambria"/>
                <a:cs typeface="Cambria"/>
              </a:rPr>
              <a:t>1</a:t>
            </a:r>
            <a:endParaRPr lang="en-US" sz="2800" dirty="0">
              <a:solidFill>
                <a:schemeClr val="accent3">
                  <a:lumMod val="40000"/>
                  <a:lumOff val="60000"/>
                </a:schemeClr>
              </a:solidFill>
              <a:latin typeface="Cambria"/>
              <a:cs typeface="Cambria"/>
            </a:endParaRPr>
          </a:p>
        </p:txBody>
      </p:sp>
      <p:sp>
        <p:nvSpPr>
          <p:cNvPr id="9" name="Oval 8"/>
          <p:cNvSpPr/>
          <p:nvPr/>
        </p:nvSpPr>
        <p:spPr>
          <a:xfrm>
            <a:off x="1796143" y="2743200"/>
            <a:ext cx="533400" cy="533400"/>
          </a:xfrm>
          <a:prstGeom prst="ellipse">
            <a:avLst/>
          </a:prstGeom>
          <a:noFill/>
          <a:ln w="2857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Cambria"/>
                <a:cs typeface="Cambria"/>
              </a:rPr>
              <a:t>2</a:t>
            </a:r>
            <a:endParaRPr lang="en-US" sz="2800" dirty="0">
              <a:solidFill>
                <a:schemeClr val="accent3">
                  <a:lumMod val="40000"/>
                  <a:lumOff val="60000"/>
                </a:schemeClr>
              </a:solidFill>
              <a:latin typeface="Cambria"/>
              <a:cs typeface="Cambria"/>
            </a:endParaRPr>
          </a:p>
        </p:txBody>
      </p:sp>
      <p:sp>
        <p:nvSpPr>
          <p:cNvPr id="10" name="Oval 9"/>
          <p:cNvSpPr/>
          <p:nvPr/>
        </p:nvSpPr>
        <p:spPr>
          <a:xfrm>
            <a:off x="1796143" y="3733800"/>
            <a:ext cx="533400" cy="533400"/>
          </a:xfrm>
          <a:prstGeom prst="ellipse">
            <a:avLst/>
          </a:prstGeom>
          <a:noFill/>
          <a:ln w="2857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accent3">
                    <a:lumMod val="40000"/>
                    <a:lumOff val="60000"/>
                  </a:schemeClr>
                </a:solidFill>
                <a:latin typeface="Cambria"/>
                <a:cs typeface="Cambria"/>
              </a:rPr>
              <a:t>3</a:t>
            </a:r>
          </a:p>
        </p:txBody>
      </p:sp>
      <p:sp>
        <p:nvSpPr>
          <p:cNvPr id="11" name="Oval 10"/>
          <p:cNvSpPr/>
          <p:nvPr/>
        </p:nvSpPr>
        <p:spPr>
          <a:xfrm>
            <a:off x="1796143" y="4648200"/>
            <a:ext cx="533400" cy="533400"/>
          </a:xfrm>
          <a:prstGeom prst="ellipse">
            <a:avLst/>
          </a:prstGeom>
          <a:noFill/>
          <a:ln w="2857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Cambria"/>
                <a:cs typeface="Cambria"/>
              </a:rPr>
              <a:t>4</a:t>
            </a:r>
            <a:endParaRPr lang="en-US" sz="2800" dirty="0">
              <a:solidFill>
                <a:schemeClr val="accent3">
                  <a:lumMod val="40000"/>
                  <a:lumOff val="60000"/>
                </a:schemeClr>
              </a:solidFill>
              <a:latin typeface="Cambria"/>
              <a:cs typeface="Cambria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2906486" y="1761671"/>
            <a:ext cx="533400" cy="533400"/>
          </a:xfrm>
          <a:prstGeom prst="ellipse">
            <a:avLst/>
          </a:prstGeom>
          <a:noFill/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Cambria"/>
                <a:cs typeface="Cambria"/>
              </a:rPr>
              <a:t>1</a:t>
            </a:r>
            <a:endParaRPr lang="en-US" sz="2800" dirty="0">
              <a:solidFill>
                <a:schemeClr val="accent6">
                  <a:lumMod val="40000"/>
                  <a:lumOff val="60000"/>
                </a:schemeClr>
              </a:solidFill>
              <a:latin typeface="Cambria"/>
              <a:cs typeface="Cambria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2906486" y="2752271"/>
            <a:ext cx="533400" cy="533400"/>
          </a:xfrm>
          <a:prstGeom prst="ellipse">
            <a:avLst/>
          </a:prstGeom>
          <a:noFill/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Cambria"/>
                <a:cs typeface="Cambria"/>
              </a:rPr>
              <a:t>2</a:t>
            </a:r>
            <a:endParaRPr lang="en-US" sz="2800" dirty="0">
              <a:solidFill>
                <a:schemeClr val="accent6">
                  <a:lumMod val="40000"/>
                  <a:lumOff val="60000"/>
                </a:schemeClr>
              </a:solidFill>
              <a:latin typeface="Cambria"/>
              <a:cs typeface="Cambria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2906486" y="3742871"/>
            <a:ext cx="533400" cy="533400"/>
          </a:xfrm>
          <a:prstGeom prst="ellipse">
            <a:avLst/>
          </a:prstGeom>
          <a:noFill/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accent6">
                    <a:lumMod val="40000"/>
                    <a:lumOff val="60000"/>
                  </a:schemeClr>
                </a:solidFill>
                <a:latin typeface="Cambria"/>
                <a:cs typeface="Cambria"/>
              </a:rPr>
              <a:t>3</a:t>
            </a:r>
          </a:p>
        </p:txBody>
      </p:sp>
      <p:sp>
        <p:nvSpPr>
          <p:cNvPr id="15" name="Oval 14"/>
          <p:cNvSpPr/>
          <p:nvPr/>
        </p:nvSpPr>
        <p:spPr>
          <a:xfrm>
            <a:off x="2906486" y="4657271"/>
            <a:ext cx="533400" cy="533400"/>
          </a:xfrm>
          <a:prstGeom prst="ellipse">
            <a:avLst/>
          </a:prstGeom>
          <a:noFill/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Cambria"/>
                <a:cs typeface="Cambria"/>
              </a:rPr>
              <a:t>4</a:t>
            </a:r>
            <a:endParaRPr lang="en-US" sz="2800" dirty="0">
              <a:solidFill>
                <a:schemeClr val="accent6">
                  <a:lumMod val="40000"/>
                  <a:lumOff val="60000"/>
                </a:schemeClr>
              </a:solidFill>
              <a:latin typeface="Cambria"/>
              <a:cs typeface="Cambria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895525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bg>
      <p:bgPr>
        <a:solidFill>
          <a:srgbClr val="32355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24971" y="155556"/>
            <a:ext cx="8694058" cy="911243"/>
          </a:xfrm>
        </p:spPr>
        <p:txBody>
          <a:bodyPr/>
          <a:lstStyle/>
          <a:p>
            <a:r>
              <a:rPr lang="en-US" smtClean="0">
                <a:solidFill>
                  <a:schemeClr val="bg1"/>
                </a:solidFill>
              </a:rPr>
              <a:t>Click to edit Master title style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973" y="1278854"/>
            <a:ext cx="640135" cy="4572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973" y="1894409"/>
            <a:ext cx="640135" cy="4572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973" y="2533036"/>
            <a:ext cx="640135" cy="4572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971" y="3189475"/>
            <a:ext cx="640135" cy="45724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465" y="1278854"/>
            <a:ext cx="1371719" cy="45724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465" y="1923458"/>
            <a:ext cx="1371719" cy="45114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466" y="2533036"/>
            <a:ext cx="1371719" cy="45724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465" y="3195572"/>
            <a:ext cx="1371719" cy="45114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1905" y="1278854"/>
            <a:ext cx="1554615" cy="45724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1905" y="1888432"/>
            <a:ext cx="1554615" cy="45724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1905" y="2521082"/>
            <a:ext cx="1554615" cy="45724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1903" y="3171543"/>
            <a:ext cx="1554615" cy="457240"/>
          </a:xfrm>
          <a:prstGeom prst="rect">
            <a:avLst/>
          </a:prstGeom>
        </p:spPr>
      </p:pic>
      <p:grpSp>
        <p:nvGrpSpPr>
          <p:cNvPr id="71" name="Group 70"/>
          <p:cNvGrpSpPr/>
          <p:nvPr/>
        </p:nvGrpSpPr>
        <p:grpSpPr>
          <a:xfrm>
            <a:off x="4925168" y="3628783"/>
            <a:ext cx="640080" cy="457200"/>
            <a:chOff x="912948" y="1357085"/>
            <a:chExt cx="640080" cy="457200"/>
          </a:xfrm>
        </p:grpSpPr>
        <p:sp>
          <p:nvSpPr>
            <p:cNvPr id="72" name="Pentagon 71"/>
            <p:cNvSpPr/>
            <p:nvPr/>
          </p:nvSpPr>
          <p:spPr>
            <a:xfrm>
              <a:off x="1095828" y="1357085"/>
              <a:ext cx="457200" cy="457200"/>
            </a:xfrm>
            <a:prstGeom prst="homePlate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tangle 72"/>
            <p:cNvSpPr/>
            <p:nvPr/>
          </p:nvSpPr>
          <p:spPr>
            <a:xfrm>
              <a:off x="912948" y="1357085"/>
              <a:ext cx="182880" cy="457200"/>
            </a:xfrm>
            <a:prstGeom prst="rect">
              <a:avLst/>
            </a:prstGeom>
            <a:solidFill>
              <a:schemeClr val="accent4">
                <a:lumMod val="5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4" name="Group 73"/>
          <p:cNvGrpSpPr/>
          <p:nvPr/>
        </p:nvGrpSpPr>
        <p:grpSpPr>
          <a:xfrm>
            <a:off x="4925168" y="4463354"/>
            <a:ext cx="640080" cy="457200"/>
            <a:chOff x="912948" y="2191656"/>
            <a:chExt cx="640080" cy="457200"/>
          </a:xfrm>
        </p:grpSpPr>
        <p:sp>
          <p:nvSpPr>
            <p:cNvPr id="75" name="Pentagon 74"/>
            <p:cNvSpPr/>
            <p:nvPr/>
          </p:nvSpPr>
          <p:spPr>
            <a:xfrm>
              <a:off x="1095828" y="2191656"/>
              <a:ext cx="457200" cy="457200"/>
            </a:xfrm>
            <a:prstGeom prst="homePlat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/>
            <p:cNvSpPr/>
            <p:nvPr/>
          </p:nvSpPr>
          <p:spPr>
            <a:xfrm>
              <a:off x="912948" y="2191656"/>
              <a:ext cx="182880" cy="457200"/>
            </a:xfrm>
            <a:prstGeom prst="rect">
              <a:avLst/>
            </a:prstGeom>
            <a:solidFill>
              <a:schemeClr val="accent3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4925168" y="5297925"/>
            <a:ext cx="640080" cy="457200"/>
            <a:chOff x="912948" y="3026227"/>
            <a:chExt cx="640080" cy="457200"/>
          </a:xfrm>
        </p:grpSpPr>
        <p:sp>
          <p:nvSpPr>
            <p:cNvPr id="78" name="Pentagon 77"/>
            <p:cNvSpPr/>
            <p:nvPr/>
          </p:nvSpPr>
          <p:spPr>
            <a:xfrm>
              <a:off x="1095828" y="3026227"/>
              <a:ext cx="457200" cy="457200"/>
            </a:xfrm>
            <a:prstGeom prst="homePlate">
              <a:avLst/>
            </a:prstGeom>
            <a:solidFill>
              <a:schemeClr val="tx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Rectangle 78"/>
            <p:cNvSpPr/>
            <p:nvPr/>
          </p:nvSpPr>
          <p:spPr>
            <a:xfrm>
              <a:off x="912948" y="3026227"/>
              <a:ext cx="182880" cy="457200"/>
            </a:xfrm>
            <a:prstGeom prst="rect">
              <a:avLst/>
            </a:prstGeom>
            <a:solidFill>
              <a:schemeClr val="tx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0" name="Group 79"/>
          <p:cNvGrpSpPr/>
          <p:nvPr/>
        </p:nvGrpSpPr>
        <p:grpSpPr>
          <a:xfrm>
            <a:off x="4925168" y="6132496"/>
            <a:ext cx="640080" cy="457200"/>
            <a:chOff x="912948" y="3860798"/>
            <a:chExt cx="640080" cy="457200"/>
          </a:xfrm>
        </p:grpSpPr>
        <p:sp>
          <p:nvSpPr>
            <p:cNvPr id="81" name="Pentagon 80"/>
            <p:cNvSpPr/>
            <p:nvPr/>
          </p:nvSpPr>
          <p:spPr>
            <a:xfrm>
              <a:off x="1095828" y="3860798"/>
              <a:ext cx="457200" cy="457200"/>
            </a:xfrm>
            <a:prstGeom prst="homePlat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Rectangle 81"/>
            <p:cNvSpPr/>
            <p:nvPr/>
          </p:nvSpPr>
          <p:spPr>
            <a:xfrm>
              <a:off x="912948" y="3860798"/>
              <a:ext cx="182880" cy="457200"/>
            </a:xfrm>
            <a:prstGeom prst="rect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3" name="Group 82"/>
          <p:cNvGrpSpPr/>
          <p:nvPr/>
        </p:nvGrpSpPr>
        <p:grpSpPr>
          <a:xfrm>
            <a:off x="5696141" y="3632879"/>
            <a:ext cx="1371600" cy="453104"/>
            <a:chOff x="2303060" y="1350261"/>
            <a:chExt cx="1371600" cy="453104"/>
          </a:xfrm>
        </p:grpSpPr>
        <p:sp>
          <p:nvSpPr>
            <p:cNvPr id="84" name="Round Same Side Corner Rectangle 83"/>
            <p:cNvSpPr/>
            <p:nvPr/>
          </p:nvSpPr>
          <p:spPr>
            <a:xfrm>
              <a:off x="2303060" y="1350261"/>
              <a:ext cx="1371600" cy="365760"/>
            </a:xfrm>
            <a:prstGeom prst="round2SameRect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/>
            <p:cNvSpPr/>
            <p:nvPr/>
          </p:nvSpPr>
          <p:spPr>
            <a:xfrm>
              <a:off x="2303060" y="1711925"/>
              <a:ext cx="1371600" cy="91440"/>
            </a:xfrm>
            <a:prstGeom prst="rect">
              <a:avLst/>
            </a:prstGeom>
            <a:solidFill>
              <a:schemeClr val="accent4">
                <a:lumMod val="5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6" name="Group 85"/>
          <p:cNvGrpSpPr/>
          <p:nvPr/>
        </p:nvGrpSpPr>
        <p:grpSpPr>
          <a:xfrm>
            <a:off x="5696141" y="4447647"/>
            <a:ext cx="1371600" cy="453104"/>
            <a:chOff x="2303060" y="2165029"/>
            <a:chExt cx="1371600" cy="453104"/>
          </a:xfrm>
        </p:grpSpPr>
        <p:sp>
          <p:nvSpPr>
            <p:cNvPr id="87" name="Round Same Side Corner Rectangle 86"/>
            <p:cNvSpPr/>
            <p:nvPr/>
          </p:nvSpPr>
          <p:spPr>
            <a:xfrm>
              <a:off x="2303060" y="2165029"/>
              <a:ext cx="1371600" cy="365760"/>
            </a:xfrm>
            <a:prstGeom prst="round2Same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Rectangle 87"/>
            <p:cNvSpPr/>
            <p:nvPr/>
          </p:nvSpPr>
          <p:spPr>
            <a:xfrm>
              <a:off x="2303060" y="2526693"/>
              <a:ext cx="1371600" cy="91440"/>
            </a:xfrm>
            <a:prstGeom prst="rect">
              <a:avLst/>
            </a:prstGeom>
            <a:solidFill>
              <a:schemeClr val="accent3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9" name="Group 88"/>
          <p:cNvGrpSpPr/>
          <p:nvPr/>
        </p:nvGrpSpPr>
        <p:grpSpPr>
          <a:xfrm>
            <a:off x="5696141" y="5308845"/>
            <a:ext cx="1371600" cy="453104"/>
            <a:chOff x="2303060" y="3026227"/>
            <a:chExt cx="1371600" cy="453104"/>
          </a:xfrm>
        </p:grpSpPr>
        <p:sp>
          <p:nvSpPr>
            <p:cNvPr id="90" name="Round Same Side Corner Rectangle 89"/>
            <p:cNvSpPr/>
            <p:nvPr/>
          </p:nvSpPr>
          <p:spPr>
            <a:xfrm>
              <a:off x="2303060" y="3026227"/>
              <a:ext cx="1371600" cy="365760"/>
            </a:xfrm>
            <a:prstGeom prst="round2SameRect">
              <a:avLst/>
            </a:prstGeom>
            <a:solidFill>
              <a:schemeClr val="tx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ectangle 90"/>
            <p:cNvSpPr/>
            <p:nvPr/>
          </p:nvSpPr>
          <p:spPr>
            <a:xfrm>
              <a:off x="2303060" y="3387891"/>
              <a:ext cx="1371600" cy="91440"/>
            </a:xfrm>
            <a:prstGeom prst="rect">
              <a:avLst/>
            </a:prstGeom>
            <a:solidFill>
              <a:schemeClr val="tx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2" name="Group 91"/>
          <p:cNvGrpSpPr/>
          <p:nvPr/>
        </p:nvGrpSpPr>
        <p:grpSpPr>
          <a:xfrm>
            <a:off x="5696141" y="6123613"/>
            <a:ext cx="1371600" cy="453104"/>
            <a:chOff x="2303060" y="3840995"/>
            <a:chExt cx="1371600" cy="453104"/>
          </a:xfrm>
        </p:grpSpPr>
        <p:sp>
          <p:nvSpPr>
            <p:cNvPr id="93" name="Round Same Side Corner Rectangle 92"/>
            <p:cNvSpPr/>
            <p:nvPr/>
          </p:nvSpPr>
          <p:spPr>
            <a:xfrm>
              <a:off x="2303060" y="3840995"/>
              <a:ext cx="1371600" cy="365760"/>
            </a:xfrm>
            <a:prstGeom prst="round2Same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Rectangle 93"/>
            <p:cNvSpPr/>
            <p:nvPr/>
          </p:nvSpPr>
          <p:spPr>
            <a:xfrm>
              <a:off x="2303060" y="4202659"/>
              <a:ext cx="1371600" cy="91440"/>
            </a:xfrm>
            <a:prstGeom prst="rect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5" name="Group 94"/>
          <p:cNvGrpSpPr/>
          <p:nvPr/>
        </p:nvGrpSpPr>
        <p:grpSpPr>
          <a:xfrm>
            <a:off x="7364549" y="3628783"/>
            <a:ext cx="1554480" cy="457200"/>
            <a:chOff x="4600118" y="1357085"/>
            <a:chExt cx="1554480" cy="457200"/>
          </a:xfrm>
        </p:grpSpPr>
        <p:sp>
          <p:nvSpPr>
            <p:cNvPr id="96" name="Pentagon 95"/>
            <p:cNvSpPr/>
            <p:nvPr/>
          </p:nvSpPr>
          <p:spPr>
            <a:xfrm>
              <a:off x="4782998" y="1357085"/>
              <a:ext cx="1371600" cy="457200"/>
            </a:xfrm>
            <a:prstGeom prst="homePlate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Rectangle 96"/>
            <p:cNvSpPr/>
            <p:nvPr/>
          </p:nvSpPr>
          <p:spPr>
            <a:xfrm>
              <a:off x="4600118" y="1357085"/>
              <a:ext cx="182880" cy="457200"/>
            </a:xfrm>
            <a:prstGeom prst="rect">
              <a:avLst/>
            </a:prstGeom>
            <a:solidFill>
              <a:schemeClr val="accent4">
                <a:lumMod val="5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8" name="Group 97"/>
          <p:cNvGrpSpPr/>
          <p:nvPr/>
        </p:nvGrpSpPr>
        <p:grpSpPr>
          <a:xfrm>
            <a:off x="7364549" y="4463354"/>
            <a:ext cx="1554480" cy="457200"/>
            <a:chOff x="4600118" y="2191656"/>
            <a:chExt cx="1554480" cy="457200"/>
          </a:xfrm>
        </p:grpSpPr>
        <p:sp>
          <p:nvSpPr>
            <p:cNvPr id="99" name="Pentagon 98"/>
            <p:cNvSpPr/>
            <p:nvPr/>
          </p:nvSpPr>
          <p:spPr>
            <a:xfrm>
              <a:off x="4782998" y="2191656"/>
              <a:ext cx="1371600" cy="457200"/>
            </a:xfrm>
            <a:prstGeom prst="homePlat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Rectangle 99"/>
            <p:cNvSpPr/>
            <p:nvPr/>
          </p:nvSpPr>
          <p:spPr>
            <a:xfrm>
              <a:off x="4600118" y="2191656"/>
              <a:ext cx="182880" cy="457200"/>
            </a:xfrm>
            <a:prstGeom prst="rect">
              <a:avLst/>
            </a:prstGeom>
            <a:solidFill>
              <a:schemeClr val="accent3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1" name="Group 100"/>
          <p:cNvGrpSpPr/>
          <p:nvPr/>
        </p:nvGrpSpPr>
        <p:grpSpPr>
          <a:xfrm>
            <a:off x="7364549" y="5297925"/>
            <a:ext cx="1554480" cy="457200"/>
            <a:chOff x="4600118" y="3026227"/>
            <a:chExt cx="1554480" cy="457200"/>
          </a:xfrm>
        </p:grpSpPr>
        <p:sp>
          <p:nvSpPr>
            <p:cNvPr id="102" name="Pentagon 101"/>
            <p:cNvSpPr/>
            <p:nvPr/>
          </p:nvSpPr>
          <p:spPr>
            <a:xfrm>
              <a:off x="4782998" y="3026227"/>
              <a:ext cx="1371600" cy="457200"/>
            </a:xfrm>
            <a:prstGeom prst="homePlate">
              <a:avLst/>
            </a:prstGeom>
            <a:solidFill>
              <a:schemeClr val="tx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ectangle 102"/>
            <p:cNvSpPr/>
            <p:nvPr/>
          </p:nvSpPr>
          <p:spPr>
            <a:xfrm>
              <a:off x="4600118" y="3026227"/>
              <a:ext cx="182880" cy="457200"/>
            </a:xfrm>
            <a:prstGeom prst="rect">
              <a:avLst/>
            </a:prstGeom>
            <a:solidFill>
              <a:schemeClr val="tx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4" name="Group 103"/>
          <p:cNvGrpSpPr/>
          <p:nvPr/>
        </p:nvGrpSpPr>
        <p:grpSpPr>
          <a:xfrm>
            <a:off x="7364549" y="6132496"/>
            <a:ext cx="1554480" cy="457200"/>
            <a:chOff x="4600118" y="3860798"/>
            <a:chExt cx="1554480" cy="457200"/>
          </a:xfrm>
        </p:grpSpPr>
        <p:sp>
          <p:nvSpPr>
            <p:cNvPr id="105" name="Pentagon 104"/>
            <p:cNvSpPr/>
            <p:nvPr/>
          </p:nvSpPr>
          <p:spPr>
            <a:xfrm>
              <a:off x="4782998" y="3860798"/>
              <a:ext cx="1371600" cy="457200"/>
            </a:xfrm>
            <a:prstGeom prst="homePlat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Rectangle 105"/>
            <p:cNvSpPr/>
            <p:nvPr/>
          </p:nvSpPr>
          <p:spPr>
            <a:xfrm>
              <a:off x="4600118" y="3860798"/>
              <a:ext cx="182880" cy="457200"/>
            </a:xfrm>
            <a:prstGeom prst="rect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3267996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Break Center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igital background"/>
          <p:cNvPicPr>
            <a:picLocks noChangeAspect="1" noChangeArrowheads="1"/>
          </p:cNvPicPr>
          <p:nvPr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98" b="19986"/>
          <a:stretch/>
        </p:blipFill>
        <p:spPr bwMode="auto">
          <a:xfrm>
            <a:off x="0" y="-10633"/>
            <a:ext cx="9144000" cy="6868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Pentagon 2"/>
          <p:cNvSpPr/>
          <p:nvPr/>
        </p:nvSpPr>
        <p:spPr>
          <a:xfrm rot="5400000">
            <a:off x="1541721" y="-744281"/>
            <a:ext cx="6060560" cy="9144002"/>
          </a:xfrm>
          <a:prstGeom prst="homePlat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Pentagon 1"/>
          <p:cNvSpPr/>
          <p:nvPr/>
        </p:nvSpPr>
        <p:spPr>
          <a:xfrm rot="5400000">
            <a:off x="1541721" y="-1527205"/>
            <a:ext cx="6060560" cy="9144002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83028" y="928915"/>
            <a:ext cx="8577943" cy="1013738"/>
          </a:xfrm>
        </p:spPr>
        <p:txBody>
          <a:bodyPr anchor="b"/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BD2K Section Header - Green</a:t>
            </a:r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83027" y="2013184"/>
            <a:ext cx="8577943" cy="635674"/>
          </a:xfrm>
        </p:spPr>
        <p:txBody>
          <a:bodyPr/>
          <a:lstStyle>
            <a:lvl1pPr marL="0" indent="0" algn="ctr">
              <a:buNone/>
              <a:defRPr sz="2000">
                <a:solidFill>
                  <a:schemeClr val="bg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More Information</a:t>
            </a:r>
          </a:p>
        </p:txBody>
      </p:sp>
    </p:spTree>
    <p:extLst>
      <p:ext uri="{BB962C8B-B14F-4D97-AF65-F5344CB8AC3E}">
        <p14:creationId xmlns:p14="http://schemas.microsoft.com/office/powerpoint/2010/main" val="34950722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791029" y="2973379"/>
            <a:ext cx="7772400" cy="911243"/>
          </a:xfrm>
        </p:spPr>
        <p:txBody>
          <a:bodyPr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7094966" y="0"/>
            <a:ext cx="1371719" cy="457240"/>
            <a:chOff x="7094966" y="0"/>
            <a:chExt cx="1371719" cy="45724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7094966" y="0"/>
              <a:ext cx="1371719" cy="457240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7094967" y="87240"/>
              <a:ext cx="137171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chemeClr val="bg1"/>
                  </a:solidFill>
                  <a:latin typeface="+mj-lt"/>
                </a:rPr>
                <a:t>Resources</a:t>
              </a:r>
              <a:endParaRPr lang="en-US" sz="1200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123903" y="-1159"/>
            <a:ext cx="1371719" cy="458399"/>
            <a:chOff x="5123903" y="-1159"/>
            <a:chExt cx="1371719" cy="458399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5123903" y="-1159"/>
              <a:ext cx="1371719" cy="451143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5123903" y="106689"/>
              <a:ext cx="1371719" cy="350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chemeClr val="bg1"/>
                  </a:solidFill>
                  <a:latin typeface="+mj-lt"/>
                </a:rPr>
                <a:t>References</a:t>
              </a:r>
              <a:endParaRPr lang="en-US" sz="1200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943880" y="-7255"/>
            <a:ext cx="1371719" cy="457240"/>
            <a:chOff x="2943880" y="-7255"/>
            <a:chExt cx="1371719" cy="457240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2943880" y="-7255"/>
              <a:ext cx="1371719" cy="457240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2943880" y="97014"/>
              <a:ext cx="1371719" cy="350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chemeClr val="bg1"/>
                  </a:solidFill>
                  <a:latin typeface="+mj-lt"/>
                </a:rPr>
                <a:t>Case Study</a:t>
              </a:r>
              <a:endParaRPr lang="en-US" sz="1200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0" y="1033087"/>
            <a:ext cx="640135" cy="457240"/>
            <a:chOff x="0" y="1033087"/>
            <a:chExt cx="640135" cy="457240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033087"/>
              <a:ext cx="640135" cy="457240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150220" y="1098808"/>
              <a:ext cx="37955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chemeClr val="bg1"/>
                  </a:solidFill>
                  <a:latin typeface="+mj-lt"/>
                </a:rPr>
                <a:t>#</a:t>
              </a:r>
              <a:endParaRPr lang="en-US" sz="1600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-1" y="1944330"/>
            <a:ext cx="640135" cy="457240"/>
            <a:chOff x="-1" y="1944330"/>
            <a:chExt cx="640135" cy="457240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" y="1944330"/>
              <a:ext cx="640135" cy="457240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>
              <a:off x="150220" y="2003673"/>
              <a:ext cx="37955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  <a:latin typeface="+mj-lt"/>
                </a:rPr>
                <a:t>#</a:t>
              </a:r>
              <a:endParaRPr lang="en-US" sz="1200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7589385" y="1055266"/>
            <a:ext cx="1554615" cy="457240"/>
            <a:chOff x="7589385" y="1055266"/>
            <a:chExt cx="1554615" cy="457240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7589385" y="1055266"/>
              <a:ext cx="1554615" cy="457240"/>
            </a:xfrm>
            <a:prstGeom prst="rect">
              <a:avLst/>
            </a:prstGeom>
          </p:spPr>
        </p:pic>
        <p:sp>
          <p:nvSpPr>
            <p:cNvPr id="25" name="TextBox 24"/>
            <p:cNvSpPr txBox="1"/>
            <p:nvPr/>
          </p:nvSpPr>
          <p:spPr>
            <a:xfrm>
              <a:off x="7680832" y="1086713"/>
              <a:ext cx="1371719" cy="350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chemeClr val="bg1"/>
                  </a:solidFill>
                  <a:latin typeface="+mj-lt"/>
                </a:rPr>
                <a:t>Important!</a:t>
              </a:r>
              <a:endParaRPr lang="en-US" sz="1200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7589385" y="2070065"/>
            <a:ext cx="1554615" cy="457240"/>
            <a:chOff x="7589385" y="2070065"/>
            <a:chExt cx="1554615" cy="457240"/>
          </a:xfrm>
        </p:grpSpPr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7589385" y="2070065"/>
              <a:ext cx="1554615" cy="457240"/>
            </a:xfrm>
            <a:prstGeom prst="rect">
              <a:avLst/>
            </a:prstGeom>
          </p:spPr>
        </p:pic>
        <p:sp>
          <p:nvSpPr>
            <p:cNvPr id="28" name="TextBox 27"/>
            <p:cNvSpPr txBox="1"/>
            <p:nvPr/>
          </p:nvSpPr>
          <p:spPr>
            <a:xfrm>
              <a:off x="7680831" y="2111412"/>
              <a:ext cx="137171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chemeClr val="bg1"/>
                  </a:solidFill>
                  <a:latin typeface="+mj-lt"/>
                </a:rPr>
                <a:t>Clinical</a:t>
              </a:r>
              <a:endParaRPr lang="en-US" sz="1200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29" name="Rectangle 28"/>
          <p:cNvSpPr/>
          <p:nvPr/>
        </p:nvSpPr>
        <p:spPr>
          <a:xfrm>
            <a:off x="-1" y="4709130"/>
            <a:ext cx="914400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lowchart: Data 29"/>
          <p:cNvSpPr/>
          <p:nvPr/>
        </p:nvSpPr>
        <p:spPr>
          <a:xfrm rot="10800000">
            <a:off x="1823123" y="5436311"/>
            <a:ext cx="3054096" cy="731520"/>
          </a:xfrm>
          <a:prstGeom prst="flowChartInputOutpu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lowchart: Data 30"/>
          <p:cNvSpPr/>
          <p:nvPr/>
        </p:nvSpPr>
        <p:spPr>
          <a:xfrm rot="10800000">
            <a:off x="4222667" y="5436311"/>
            <a:ext cx="3054096" cy="731520"/>
          </a:xfrm>
          <a:prstGeom prst="flowChartInputOutpu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lowchart: Data 31"/>
          <p:cNvSpPr/>
          <p:nvPr/>
        </p:nvSpPr>
        <p:spPr>
          <a:xfrm rot="10800000">
            <a:off x="-617901" y="5436311"/>
            <a:ext cx="3054096" cy="731520"/>
          </a:xfrm>
          <a:prstGeom prst="flowChartInputOutput">
            <a:avLst/>
          </a:prstGeom>
          <a:solidFill>
            <a:srgbClr val="7570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lowchart: Data 32"/>
          <p:cNvSpPr/>
          <p:nvPr/>
        </p:nvSpPr>
        <p:spPr>
          <a:xfrm rot="10800000">
            <a:off x="6667305" y="5436311"/>
            <a:ext cx="3054096" cy="731520"/>
          </a:xfrm>
          <a:prstGeom prst="flowChartInputOutpu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6880" y="1577320"/>
            <a:ext cx="1371719" cy="457240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2296880" y="1557397"/>
            <a:ext cx="1371720" cy="61555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rPr>
              <a:t>Glossary</a:t>
            </a:r>
          </a:p>
          <a:p>
            <a:pPr algn="ctr"/>
            <a:endParaRPr lang="en-US" dirty="0"/>
          </a:p>
        </p:txBody>
      </p:sp>
      <p:grpSp>
        <p:nvGrpSpPr>
          <p:cNvPr id="36" name="Group 35"/>
          <p:cNvGrpSpPr/>
          <p:nvPr/>
        </p:nvGrpSpPr>
        <p:grpSpPr>
          <a:xfrm rot="10800000">
            <a:off x="967140" y="-5500"/>
            <a:ext cx="1371719" cy="449279"/>
            <a:chOff x="7547308" y="6054245"/>
            <a:chExt cx="1371719" cy="449279"/>
          </a:xfrm>
        </p:grpSpPr>
        <p:sp>
          <p:nvSpPr>
            <p:cNvPr id="37" name="Round Same Side Corner Rectangle 36"/>
            <p:cNvSpPr/>
            <p:nvPr/>
          </p:nvSpPr>
          <p:spPr>
            <a:xfrm>
              <a:off x="7547308" y="6054245"/>
              <a:ext cx="1371719" cy="357809"/>
            </a:xfrm>
            <a:prstGeom prst="round2SameRect">
              <a:avLst/>
            </a:prstGeom>
            <a:solidFill>
              <a:srgbClr val="7176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+mj-lt"/>
              </a:endParaRP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7547308" y="6412064"/>
              <a:ext cx="1371719" cy="91460"/>
            </a:xfrm>
            <a:prstGeom prst="rect">
              <a:avLst/>
            </a:prstGeom>
            <a:solidFill>
              <a:srgbClr val="5255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976566" y="83887"/>
            <a:ext cx="1329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+mj-lt"/>
              </a:rPr>
              <a:t>Glossary</a:t>
            </a:r>
            <a:endParaRPr lang="en-US" dirty="0">
              <a:solidFill>
                <a:schemeClr val="bg1"/>
              </a:solidFill>
              <a:latin typeface="+mj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050538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Break Center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igital background"/>
          <p:cNvPicPr>
            <a:picLocks noChangeAspect="1" noChangeArrowheads="1"/>
          </p:cNvPicPr>
          <p:nvPr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98" b="19986"/>
          <a:stretch/>
        </p:blipFill>
        <p:spPr bwMode="auto">
          <a:xfrm>
            <a:off x="0" y="-10633"/>
            <a:ext cx="9144000" cy="6868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Pentagon 2"/>
          <p:cNvSpPr/>
          <p:nvPr/>
        </p:nvSpPr>
        <p:spPr>
          <a:xfrm rot="5400000">
            <a:off x="1541721" y="-744281"/>
            <a:ext cx="6060560" cy="9144002"/>
          </a:xfrm>
          <a:prstGeom prst="homePlate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Pentagon 1"/>
          <p:cNvSpPr/>
          <p:nvPr/>
        </p:nvSpPr>
        <p:spPr>
          <a:xfrm rot="5400000">
            <a:off x="1541721" y="-1541719"/>
            <a:ext cx="6060560" cy="9144002"/>
          </a:xfrm>
          <a:prstGeom prst="homePlat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83028" y="928915"/>
            <a:ext cx="8577943" cy="1013738"/>
          </a:xfrm>
        </p:spPr>
        <p:txBody>
          <a:bodyPr anchor="b"/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BD2K Section Header - Purple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83027" y="2013184"/>
            <a:ext cx="8577943" cy="635674"/>
          </a:xfrm>
        </p:spPr>
        <p:txBody>
          <a:bodyPr/>
          <a:lstStyle>
            <a:lvl1pPr marL="0" indent="0" algn="ctr">
              <a:buNone/>
              <a:defRPr sz="2000">
                <a:solidFill>
                  <a:schemeClr val="bg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More Information</a:t>
            </a:r>
          </a:p>
        </p:txBody>
      </p:sp>
    </p:spTree>
    <p:extLst>
      <p:ext uri="{BB962C8B-B14F-4D97-AF65-F5344CB8AC3E}">
        <p14:creationId xmlns:p14="http://schemas.microsoft.com/office/powerpoint/2010/main" val="34694445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Break Center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igital background"/>
          <p:cNvPicPr>
            <a:picLocks noChangeAspect="1" noChangeArrowheads="1"/>
          </p:cNvPicPr>
          <p:nvPr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98" b="19986"/>
          <a:stretch/>
        </p:blipFill>
        <p:spPr bwMode="auto">
          <a:xfrm>
            <a:off x="0" y="-10633"/>
            <a:ext cx="9144000" cy="6868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Pentagon 2"/>
          <p:cNvSpPr/>
          <p:nvPr/>
        </p:nvSpPr>
        <p:spPr>
          <a:xfrm rot="5400000">
            <a:off x="1541721" y="-744281"/>
            <a:ext cx="6060560" cy="9144002"/>
          </a:xfrm>
          <a:prstGeom prst="homePlate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Pentagon 1"/>
          <p:cNvSpPr/>
          <p:nvPr/>
        </p:nvSpPr>
        <p:spPr>
          <a:xfrm rot="5400000">
            <a:off x="1541721" y="-1541719"/>
            <a:ext cx="6060560" cy="9144002"/>
          </a:xfrm>
          <a:prstGeom prst="homeP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83028" y="928915"/>
            <a:ext cx="8577943" cy="1013738"/>
          </a:xfrm>
        </p:spPr>
        <p:txBody>
          <a:bodyPr anchor="b"/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BD2K Section Header - Blue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83027" y="2013184"/>
            <a:ext cx="8577943" cy="635674"/>
          </a:xfrm>
        </p:spPr>
        <p:txBody>
          <a:bodyPr/>
          <a:lstStyle>
            <a:lvl1pPr marL="0" indent="0" algn="ctr">
              <a:buNone/>
              <a:defRPr sz="2000">
                <a:solidFill>
                  <a:schemeClr val="bg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More Information</a:t>
            </a:r>
          </a:p>
        </p:txBody>
      </p:sp>
    </p:spTree>
    <p:extLst>
      <p:ext uri="{BB962C8B-B14F-4D97-AF65-F5344CB8AC3E}">
        <p14:creationId xmlns:p14="http://schemas.microsoft.com/office/powerpoint/2010/main" val="14768138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Break Center Gold">
    <p:bg>
      <p:bgPr>
        <a:solidFill>
          <a:srgbClr val="CA91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igital background"/>
          <p:cNvPicPr>
            <a:picLocks noChangeAspect="1" noChangeArrowheads="1"/>
          </p:cNvPicPr>
          <p:nvPr/>
        </p:nvPicPr>
        <p:blipFill rotWithShape="1"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98" b="19986"/>
          <a:stretch/>
        </p:blipFill>
        <p:spPr bwMode="auto">
          <a:xfrm>
            <a:off x="0" y="-10633"/>
            <a:ext cx="9144000" cy="6868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Pentagon 2"/>
          <p:cNvSpPr/>
          <p:nvPr/>
        </p:nvSpPr>
        <p:spPr>
          <a:xfrm rot="5400000">
            <a:off x="1541721" y="-744281"/>
            <a:ext cx="6060560" cy="9144002"/>
          </a:xfrm>
          <a:prstGeom prst="homePlate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Pentagon 1"/>
          <p:cNvSpPr/>
          <p:nvPr/>
        </p:nvSpPr>
        <p:spPr>
          <a:xfrm rot="5400000">
            <a:off x="1541721" y="-1541719"/>
            <a:ext cx="6060560" cy="9144002"/>
          </a:xfrm>
          <a:prstGeom prst="homePlat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83028" y="928915"/>
            <a:ext cx="8577943" cy="1013738"/>
          </a:xfrm>
        </p:spPr>
        <p:txBody>
          <a:bodyPr anchor="b"/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BD2K Section Header - Gold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83027" y="2013184"/>
            <a:ext cx="8577943" cy="635674"/>
          </a:xfrm>
        </p:spPr>
        <p:txBody>
          <a:bodyPr/>
          <a:lstStyle>
            <a:lvl1pPr marL="0" indent="0" algn="ctr">
              <a:buNone/>
              <a:defRPr sz="2000">
                <a:solidFill>
                  <a:schemeClr val="bg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More Information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23477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Break Left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83029" y="3461647"/>
            <a:ext cx="7540172" cy="1013738"/>
          </a:xfrm>
        </p:spPr>
        <p:txBody>
          <a:bodyPr anchor="b"/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BD2K Section Header - Green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83028" y="4545916"/>
            <a:ext cx="7540172" cy="635674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bg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More Information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481903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ags" Target="../tags/tag2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7.xml"/><Relationship Id="rId18" Type="http://schemas.openxmlformats.org/officeDocument/2006/relationships/slideLayout" Target="../slideLayouts/slideLayout42.xml"/><Relationship Id="rId26" Type="http://schemas.openxmlformats.org/officeDocument/2006/relationships/slideLayout" Target="../slideLayouts/slideLayout50.xml"/><Relationship Id="rId3" Type="http://schemas.openxmlformats.org/officeDocument/2006/relationships/slideLayout" Target="../slideLayouts/slideLayout27.xml"/><Relationship Id="rId21" Type="http://schemas.openxmlformats.org/officeDocument/2006/relationships/slideLayout" Target="../slideLayouts/slideLayout45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41.xml"/><Relationship Id="rId25" Type="http://schemas.openxmlformats.org/officeDocument/2006/relationships/slideLayout" Target="../slideLayouts/slideLayout49.xml"/><Relationship Id="rId2" Type="http://schemas.openxmlformats.org/officeDocument/2006/relationships/slideLayout" Target="../slideLayouts/slideLayout26.xml"/><Relationship Id="rId16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44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24" Type="http://schemas.openxmlformats.org/officeDocument/2006/relationships/slideLayout" Target="../slideLayouts/slideLayout48.xml"/><Relationship Id="rId5" Type="http://schemas.openxmlformats.org/officeDocument/2006/relationships/slideLayout" Target="../slideLayouts/slideLayout29.xml"/><Relationship Id="rId15" Type="http://schemas.openxmlformats.org/officeDocument/2006/relationships/slideLayout" Target="../slideLayouts/slideLayout39.xml"/><Relationship Id="rId23" Type="http://schemas.openxmlformats.org/officeDocument/2006/relationships/slideLayout" Target="../slideLayouts/slideLayout47.xml"/><Relationship Id="rId28" Type="http://schemas.openxmlformats.org/officeDocument/2006/relationships/tags" Target="../tags/tag21.xml"/><Relationship Id="rId10" Type="http://schemas.openxmlformats.org/officeDocument/2006/relationships/slideLayout" Target="../slideLayouts/slideLayout34.xml"/><Relationship Id="rId19" Type="http://schemas.openxmlformats.org/officeDocument/2006/relationships/slideLayout" Target="../slideLayouts/slideLayout43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8.xml"/><Relationship Id="rId22" Type="http://schemas.openxmlformats.org/officeDocument/2006/relationships/slideLayout" Target="../slideLayouts/slideLayout46.xml"/><Relationship Id="rId27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4971" y="155556"/>
            <a:ext cx="8694058" cy="9112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4972" y="1182914"/>
            <a:ext cx="8694058" cy="54743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custDataLst>
      <p:tags r:id="rId26"/>
    </p:custDataLst>
    <p:extLst>
      <p:ext uri="{BB962C8B-B14F-4D97-AF65-F5344CB8AC3E}">
        <p14:creationId xmlns:p14="http://schemas.microsoft.com/office/powerpoint/2010/main" val="38563334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</p:sldLayoutIdLst>
  <p:timing>
    <p:tnLst>
      <p:par>
        <p:cTn id="1" dur="indefinite" restart="never" nodeType="tmRoot"/>
      </p:par>
    </p:tnLst>
  </p:timing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accent5"/>
          </a:solidFill>
          <a:latin typeface="+mj-lt"/>
          <a:ea typeface="+mj-ea"/>
          <a:cs typeface="+mj-cs"/>
        </a:defRPr>
      </a:lvl1pPr>
    </p:titleStyle>
    <p:bodyStyle>
      <a:lvl1pPr marL="171450" marR="0" indent="-171450" algn="l" defTabSz="685800" rtl="0" eaLnBrk="1" fontAlgn="auto" latinLnBrk="0" hangingPunct="1">
        <a:lnSpc>
          <a:spcPct val="90000"/>
        </a:lnSpc>
        <a:spcBef>
          <a:spcPts val="900"/>
        </a:spcBef>
        <a:spcAft>
          <a:spcPts val="900"/>
        </a:spcAft>
        <a:buClrTx/>
        <a:buSzTx/>
        <a:buFont typeface="Arial" panose="020B0604020202020204" pitchFamily="34" charset="0"/>
        <a:buChar char="•"/>
        <a:tabLst/>
        <a:defRPr sz="2100" kern="1200">
          <a:solidFill>
            <a:schemeClr val="tx2"/>
          </a:solidFill>
          <a:latin typeface="+mn-lt"/>
          <a:ea typeface="+mn-ea"/>
          <a:cs typeface="+mn-cs"/>
        </a:defRPr>
      </a:lvl1pPr>
      <a:lvl2pPr marL="514350" marR="0" indent="-171450" algn="l" defTabSz="685800" rtl="0" eaLnBrk="1" fontAlgn="auto" latinLnBrk="0" hangingPunct="1">
        <a:lnSpc>
          <a:spcPct val="100000"/>
        </a:lnSpc>
        <a:spcBef>
          <a:spcPts val="375"/>
        </a:spcBef>
        <a:spcAft>
          <a:spcPts val="450"/>
        </a:spcAft>
        <a:buClrTx/>
        <a:buSzTx/>
        <a:buFont typeface="Arial" panose="020B0604020202020204" pitchFamily="34" charset="0"/>
        <a:buChar char="•"/>
        <a:tabLst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857250" marR="0" indent="-171450" algn="l" defTabSz="685800" rtl="0" eaLnBrk="1" fontAlgn="auto" latinLnBrk="0" hangingPunct="1">
        <a:lnSpc>
          <a:spcPct val="100000"/>
        </a:lnSpc>
        <a:spcBef>
          <a:spcPts val="375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sz="1950" kern="1200">
          <a:solidFill>
            <a:schemeClr val="tx2"/>
          </a:solidFill>
          <a:latin typeface="+mn-lt"/>
          <a:ea typeface="+mn-ea"/>
          <a:cs typeface="+mn-cs"/>
        </a:defRPr>
      </a:lvl3pPr>
      <a:lvl4pPr marL="1200150" marR="0" indent="-171450" algn="l" defTabSz="685800" rtl="0" eaLnBrk="1" fontAlgn="auto" latinLnBrk="0" hangingPunct="1">
        <a:lnSpc>
          <a:spcPct val="90000"/>
        </a:lnSpc>
        <a:spcBef>
          <a:spcPts val="375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sz="1350" kern="1200">
          <a:solidFill>
            <a:schemeClr val="tx2"/>
          </a:solidFill>
          <a:latin typeface="+mn-lt"/>
          <a:ea typeface="+mn-ea"/>
          <a:cs typeface="+mn-cs"/>
        </a:defRPr>
      </a:lvl4pPr>
      <a:lvl5pPr marL="1543050" marR="0" indent="-171450" algn="l" defTabSz="685800" rtl="0" eaLnBrk="1" fontAlgn="auto" latinLnBrk="0" hangingPunct="1">
        <a:lnSpc>
          <a:spcPct val="90000"/>
        </a:lnSpc>
        <a:spcBef>
          <a:spcPts val="375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sz="1350" kern="1200">
          <a:solidFill>
            <a:schemeClr val="tx2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6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2355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4971" y="155556"/>
            <a:ext cx="8694058" cy="9112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4972" y="1182914"/>
            <a:ext cx="8694058" cy="54743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custDataLst>
      <p:tags r:id="rId28"/>
    </p:custDataLst>
    <p:extLst>
      <p:ext uri="{BB962C8B-B14F-4D97-AF65-F5344CB8AC3E}">
        <p14:creationId xmlns:p14="http://schemas.microsoft.com/office/powerpoint/2010/main" val="26813176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  <p:sldLayoutId id="2147483700" r:id="rId15"/>
    <p:sldLayoutId id="2147483701" r:id="rId16"/>
    <p:sldLayoutId id="2147483702" r:id="rId17"/>
    <p:sldLayoutId id="2147483703" r:id="rId18"/>
    <p:sldLayoutId id="2147483704" r:id="rId19"/>
    <p:sldLayoutId id="2147483705" r:id="rId20"/>
    <p:sldLayoutId id="2147483706" r:id="rId21"/>
    <p:sldLayoutId id="2147483707" r:id="rId22"/>
    <p:sldLayoutId id="2147483708" r:id="rId23"/>
    <p:sldLayoutId id="2147483709" r:id="rId24"/>
    <p:sldLayoutId id="2147483710" r:id="rId25"/>
    <p:sldLayoutId id="2147483711" r:id="rId26"/>
  </p:sldLayoutIdLst>
  <p:timing>
    <p:tnLst>
      <p:par>
        <p:cTn id="1" dur="indefinite" restart="never" nodeType="tmRoot"/>
      </p:par>
    </p:tnLst>
  </p:timing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171450" marR="0" indent="-171450" algn="l" defTabSz="685800" rtl="0" eaLnBrk="1" fontAlgn="auto" latinLnBrk="0" hangingPunct="1">
        <a:lnSpc>
          <a:spcPct val="90000"/>
        </a:lnSpc>
        <a:spcBef>
          <a:spcPts val="900"/>
        </a:spcBef>
        <a:spcAft>
          <a:spcPts val="900"/>
        </a:spcAft>
        <a:buClrTx/>
        <a:buSzTx/>
        <a:buFont typeface="Arial" panose="020B0604020202020204" pitchFamily="34" charset="0"/>
        <a:buChar char="•"/>
        <a:tabLst/>
        <a:defRPr sz="2100" kern="1200">
          <a:ln>
            <a:noFill/>
          </a:ln>
          <a:solidFill>
            <a:schemeClr val="bg2"/>
          </a:solidFill>
          <a:latin typeface="+mn-lt"/>
          <a:ea typeface="+mn-ea"/>
          <a:cs typeface="+mn-cs"/>
        </a:defRPr>
      </a:lvl1pPr>
      <a:lvl2pPr marL="514350" marR="0" indent="-171450" algn="l" defTabSz="685800" rtl="0" eaLnBrk="1" fontAlgn="auto" latinLnBrk="0" hangingPunct="1">
        <a:lnSpc>
          <a:spcPct val="100000"/>
        </a:lnSpc>
        <a:spcBef>
          <a:spcPts val="375"/>
        </a:spcBef>
        <a:spcAft>
          <a:spcPts val="450"/>
        </a:spcAft>
        <a:buClrTx/>
        <a:buSzTx/>
        <a:buFont typeface="Arial" panose="020B0604020202020204" pitchFamily="34" charset="0"/>
        <a:buChar char="•"/>
        <a:tabLst/>
        <a:defRPr sz="1800" kern="1200">
          <a:ln>
            <a:noFill/>
          </a:ln>
          <a:solidFill>
            <a:schemeClr val="bg2"/>
          </a:solidFill>
          <a:latin typeface="+mn-lt"/>
          <a:ea typeface="+mn-ea"/>
          <a:cs typeface="+mn-cs"/>
        </a:defRPr>
      </a:lvl2pPr>
      <a:lvl3pPr marL="857250" marR="0" indent="-171450" algn="l" defTabSz="685800" rtl="0" eaLnBrk="1" fontAlgn="auto" latinLnBrk="0" hangingPunct="1">
        <a:lnSpc>
          <a:spcPct val="100000"/>
        </a:lnSpc>
        <a:spcBef>
          <a:spcPts val="375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sz="1500" kern="1200">
          <a:ln>
            <a:noFill/>
          </a:ln>
          <a:solidFill>
            <a:schemeClr val="bg2"/>
          </a:solidFill>
          <a:latin typeface="+mn-lt"/>
          <a:ea typeface="+mn-ea"/>
          <a:cs typeface="+mn-cs"/>
        </a:defRPr>
      </a:lvl3pPr>
      <a:lvl4pPr marL="1200150" marR="0" indent="-171450" algn="l" defTabSz="685800" rtl="0" eaLnBrk="1" fontAlgn="auto" latinLnBrk="0" hangingPunct="1">
        <a:lnSpc>
          <a:spcPct val="90000"/>
        </a:lnSpc>
        <a:spcBef>
          <a:spcPts val="375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sz="1350" kern="1200">
          <a:ln>
            <a:noFill/>
          </a:ln>
          <a:solidFill>
            <a:schemeClr val="bg2"/>
          </a:solidFill>
          <a:latin typeface="+mn-lt"/>
          <a:ea typeface="+mn-ea"/>
          <a:cs typeface="+mn-cs"/>
        </a:defRPr>
      </a:lvl4pPr>
      <a:lvl5pPr marL="1543050" marR="0" indent="-171450" algn="l" defTabSz="685800" rtl="0" eaLnBrk="1" fontAlgn="auto" latinLnBrk="0" hangingPunct="1">
        <a:lnSpc>
          <a:spcPct val="90000"/>
        </a:lnSpc>
        <a:spcBef>
          <a:spcPts val="375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sz="1350" kern="1200">
          <a:ln>
            <a:noFill/>
          </a:ln>
          <a:solidFill>
            <a:schemeClr val="bg2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4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ontrol" Target="../activeX/activeX4.xml"/><Relationship Id="rId2" Type="http://schemas.openxmlformats.org/officeDocument/2006/relationships/tags" Target="../tags/tag60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61.wmf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6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2.xml"/><Relationship Id="rId4" Type="http://schemas.openxmlformats.org/officeDocument/2006/relationships/image" Target="../media/image6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slideLayout" Target="../slideLayouts/slideLayout22.xml"/><Relationship Id="rId1" Type="http://schemas.openxmlformats.org/officeDocument/2006/relationships/tags" Target="../tags/tag4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0.xml"/><Relationship Id="rId4" Type="http://schemas.openxmlformats.org/officeDocument/2006/relationships/image" Target="../media/image5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1.xml"/><Relationship Id="rId4" Type="http://schemas.openxmlformats.org/officeDocument/2006/relationships/image" Target="../media/image5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ontrol" Target="../activeX/activeX1.xml"/><Relationship Id="rId2" Type="http://schemas.openxmlformats.org/officeDocument/2006/relationships/tags" Target="../tags/tag5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56.wmf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5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ontrol" Target="../activeX/activeX2.xml"/><Relationship Id="rId2" Type="http://schemas.openxmlformats.org/officeDocument/2006/relationships/tags" Target="../tags/tag54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57.wmf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5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6.xml"/><Relationship Id="rId4" Type="http://schemas.openxmlformats.org/officeDocument/2006/relationships/image" Target="../media/image5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slideLayout" Target="../slideLayouts/slideLayout22.xml"/><Relationship Id="rId1" Type="http://schemas.openxmlformats.org/officeDocument/2006/relationships/tags" Target="../tags/tag5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ontrol" Target="../activeX/activeX3.xml"/><Relationship Id="rId2" Type="http://schemas.openxmlformats.org/officeDocument/2006/relationships/tags" Target="../tags/tag58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60.wmf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5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Choice of Algorithms and Algorithm </a:t>
            </a:r>
            <a:r>
              <a:rPr lang="en-US" dirty="0" smtClean="0"/>
              <a:t>Dynamics : Part 2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mtClean="0"/>
              <a:t>BDK17-2 </a:t>
            </a:r>
            <a:r>
              <a:rPr lang="en-US" dirty="0"/>
              <a:t>| </a:t>
            </a:r>
            <a:r>
              <a:rPr lang="en-US" dirty="0" smtClean="0"/>
              <a:t>Clustering</a:t>
            </a:r>
          </a:p>
          <a:p>
            <a:r>
              <a:rPr lang="en-US" dirty="0" smtClean="0"/>
              <a:t>Shannon McWeeney</a:t>
            </a:r>
            <a:r>
              <a:rPr lang="en-US" dirty="0"/>
              <a:t>, PhD | Department of Medical Informatics &amp; Clinical Epidemiology</a:t>
            </a:r>
          </a:p>
          <a:p>
            <a:r>
              <a:rPr lang="en-US" dirty="0"/>
              <a:t>Oregon Health &amp; Science University</a:t>
            </a:r>
          </a:p>
          <a:p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56466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en-US"/>
          </a:p>
        </p:txBody>
      </p:sp>
    </p:spTree>
    <p:custDataLst>
      <p:tags r:id="rId2"/>
    </p:custDataLst>
    <p:controls>
      <mc:AlternateContent xmlns:mc="http://schemas.openxmlformats.org/markup-compatibility/2006">
        <mc:Choice xmlns:v="urn:schemas-microsoft-com:vml" Requires="v">
          <p:control spid="4138" name="s7169973cc1b4a579658f98b5c574cf2" r:id="rId3" imgW="9144000" imgH="5153040"/>
        </mc:Choice>
        <mc:Fallback>
          <p:control name="s7169973cc1b4a579658f98b5c574cf2" r:id="rId3" imgW="9144000" imgH="5153040">
            <p:pic>
              <p:nvPicPr>
                <p:cNvPr id="6" name="s7169973cc1b4a579658f98b5c574cf2" descr="Comparing DBSCAN and K-means"/>
                <p:cNvPicPr>
                  <a:picLocks noChangeAspect="1"/>
                </p:cNvPicPr>
                <p:nvPr>
                  <p:custDataLst>
                    <p:tags r:id="rId4"/>
                  </p:custDataLst>
                </p:nvPr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0" y="784225"/>
                  <a:ext cx="9144000" cy="5153025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2727128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12-31 at 7.36.01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563" y="821340"/>
            <a:ext cx="3744875" cy="5215321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4"/>
          </p:nvPr>
        </p:nvSpPr>
        <p:spPr>
          <a:xfrm>
            <a:off x="224971" y="6555553"/>
            <a:ext cx="8694058" cy="228600"/>
          </a:xfrm>
        </p:spPr>
        <p:txBody>
          <a:bodyPr/>
          <a:lstStyle/>
          <a:p>
            <a:r>
              <a:rPr lang="en-US" dirty="0"/>
              <a:t>Patrick </a:t>
            </a:r>
            <a:r>
              <a:rPr lang="en-US" dirty="0" smtClean="0"/>
              <a:t>Fitzgerald 2008 ( https</a:t>
            </a:r>
            <a:r>
              <a:rPr lang="en-US" dirty="0"/>
              <a:t>://www.flickr.com/photos/barelyfitz/2898020303</a:t>
            </a:r>
            <a:r>
              <a:rPr lang="en-US" dirty="0" smtClean="0"/>
              <a:t>/ )[CC BY 2.0], via Flickr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69156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5-12-31 at 7.38.30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55700"/>
            <a:ext cx="9144000" cy="452782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59355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5-12-31 at 7.17.43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771" y="831036"/>
            <a:ext cx="7967252" cy="53187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224971" y="6555553"/>
            <a:ext cx="8694058" cy="228600"/>
          </a:xfrm>
        </p:spPr>
        <p:txBody>
          <a:bodyPr/>
          <a:lstStyle/>
          <a:p>
            <a:r>
              <a:rPr lang="en-US" dirty="0" err="1"/>
              <a:t>Horia</a:t>
            </a:r>
            <a:r>
              <a:rPr lang="en-US" dirty="0"/>
              <a:t> </a:t>
            </a:r>
            <a:r>
              <a:rPr lang="en-US" dirty="0" err="1" smtClean="0"/>
              <a:t>Varlan</a:t>
            </a:r>
            <a:r>
              <a:rPr lang="en-US" dirty="0" smtClean="0"/>
              <a:t> 2008 (</a:t>
            </a:r>
            <a:r>
              <a:rPr lang="en-US" dirty="0"/>
              <a:t>https://www.flickr.com/photos/horiavarlan/4273102419</a:t>
            </a:r>
            <a:r>
              <a:rPr lang="en-US" dirty="0" smtClean="0"/>
              <a:t>/) [CC BY 2.0] via Flickr 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84179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5-12-31 at 7.22.17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379" y="619320"/>
            <a:ext cx="8014256" cy="55629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4"/>
          </p:nvPr>
        </p:nvSpPr>
        <p:spPr>
          <a:xfrm>
            <a:off x="224971" y="6555553"/>
            <a:ext cx="8694058" cy="228600"/>
          </a:xfrm>
        </p:spPr>
        <p:txBody>
          <a:bodyPr/>
          <a:lstStyle/>
          <a:p>
            <a:r>
              <a:rPr lang="en-US" dirty="0"/>
              <a:t>chrisbb@prodigy.net 2007 (https://</a:t>
            </a:r>
            <a:r>
              <a:rPr lang="en-US" dirty="0" smtClean="0"/>
              <a:t>www.flickr.com/photos/15577588@N00/1832787028) [CC BY 2.0] via Flickr 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10298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en-US"/>
          </a:p>
        </p:txBody>
      </p:sp>
    </p:spTree>
    <p:custDataLst>
      <p:tags r:id="rId2"/>
    </p:custDataLst>
    <p:controls>
      <mc:AlternateContent xmlns:mc="http://schemas.openxmlformats.org/markup-compatibility/2006">
        <mc:Choice xmlns:v="urn:schemas-microsoft-com:vml" Requires="v">
          <p:control spid="1069" name="s176638b6b7941588fe7fd9eebf92d82" r:id="rId3" imgW="9144000" imgH="5143680"/>
        </mc:Choice>
        <mc:Fallback>
          <p:control name="s176638b6b7941588fe7fd9eebf92d82" r:id="rId3" imgW="9144000" imgH="5143680">
            <p:pic>
              <p:nvPicPr>
                <p:cNvPr id="6" name="s176638b6b7941588fe7fd9eebf92d82" descr="Distance Measures video"/>
                <p:cNvPicPr>
                  <a:picLocks noChangeAspect="1"/>
                </p:cNvPicPr>
                <p:nvPr>
                  <p:custDataLst>
                    <p:tags r:id="rId4"/>
                  </p:custDataLst>
                </p:nvPr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0" y="793750"/>
                  <a:ext cx="9144000" cy="5143500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3746347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en-US"/>
          </a:p>
        </p:txBody>
      </p:sp>
    </p:spTree>
    <p:custDataLst>
      <p:tags r:id="rId2"/>
    </p:custDataLst>
    <p:controls>
      <mc:AlternateContent xmlns:mc="http://schemas.openxmlformats.org/markup-compatibility/2006">
        <mc:Choice xmlns:v="urn:schemas-microsoft-com:vml" Requires="v">
          <p:control spid="2092" name="sbe470c77af049f8a9904f68587e7c2b" r:id="rId3" imgW="9144000" imgH="5153040"/>
        </mc:Choice>
        <mc:Fallback>
          <p:control name="sbe470c77af049f8a9904f68587e7c2b" r:id="rId3" imgW="9144000" imgH="5153040">
            <p:pic>
              <p:nvPicPr>
                <p:cNvPr id="6" name="sbe470c77af049f8a9904f68587e7c2b" descr="Impact of noise on distance measures"/>
                <p:cNvPicPr>
                  <a:picLocks noChangeAspect="1"/>
                </p:cNvPicPr>
                <p:nvPr>
                  <p:custDataLst>
                    <p:tags r:id="rId4"/>
                  </p:custDataLst>
                </p:nvPr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0" y="784225"/>
                  <a:ext cx="9144000" cy="5153025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4756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12-31 at 7.25.00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101" y="449536"/>
            <a:ext cx="7019798" cy="5958928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4"/>
          </p:nvPr>
        </p:nvSpPr>
        <p:spPr>
          <a:xfrm>
            <a:off x="224972" y="6555553"/>
            <a:ext cx="8694057" cy="228600"/>
          </a:xfrm>
        </p:spPr>
        <p:txBody>
          <a:bodyPr/>
          <a:lstStyle/>
          <a:p>
            <a:r>
              <a:rPr lang="en-US" dirty="0" err="1" smtClean="0"/>
              <a:t>SMcGarnigle</a:t>
            </a:r>
            <a:r>
              <a:rPr lang="en-US" dirty="0" smtClean="0"/>
              <a:t> 2009 (</a:t>
            </a:r>
            <a:r>
              <a:rPr lang="en-US" dirty="0"/>
              <a:t>https://</a:t>
            </a:r>
            <a:r>
              <a:rPr lang="en-US" dirty="0" smtClean="0"/>
              <a:t>www.flickr.com/photos/mcbarnicle/3642672929) [CC BY 2.0] via Flickr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00149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12-31 at 7.33.20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00" y="25400"/>
            <a:ext cx="8941421" cy="679497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28129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en-US"/>
          </a:p>
        </p:txBody>
      </p:sp>
    </p:spTree>
    <p:custDataLst>
      <p:tags r:id="rId2"/>
    </p:custDataLst>
    <p:controls>
      <mc:AlternateContent xmlns:mc="http://schemas.openxmlformats.org/markup-compatibility/2006">
        <mc:Choice xmlns:v="urn:schemas-microsoft-com:vml" Requires="v">
          <p:control spid="3115" name="s39885fac4e34a8f95d43ac4e6c57520" r:id="rId3" imgW="9144000" imgH="5153040"/>
        </mc:Choice>
        <mc:Fallback>
          <p:control name="s39885fac4e34a8f95d43ac4e6c57520" r:id="rId3" imgW="9144000" imgH="5153040">
            <p:pic>
              <p:nvPicPr>
                <p:cNvPr id="6" name="s39885fac4e34a8f95d43ac4e6c57520" descr="Seed Clustering"/>
                <p:cNvPicPr>
                  <a:picLocks noChangeAspect="1"/>
                </p:cNvPicPr>
                <p:nvPr>
                  <p:custDataLst>
                    <p:tags r:id="rId4"/>
                  </p:custDataLst>
                </p:nvPr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0" y="784225"/>
                  <a:ext cx="9144000" cy="5153025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285928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COUNT" val="11"/>
  <p:tag name="ARTICULATE_REFERENCE_ID" val="31856f51-9bdc-4b14-a558-c7580bc919da"/>
  <p:tag name="ARTICULATE_REFERENCE_COUNT" val="0"/>
  <p:tag name="ARTICULATE_PLAYER_GLOSSARY_XML" val="&lt;?xml version=&quot;1.0&quot; encoding=&quot;utf-16&quot;?&gt;&lt;glossary xmlns:xsi=&quot;http://www.w3.org/2001/XMLSchema-instance&quot; xmlns:xsd=&quot;http://www.w3.org/2001/XMLSchema&quot;&gt;&lt;terms /&gt;&lt;/glossary&gt;"/>
  <p:tag name="TAG_BACKING_FORM_KEY" val="789810-c:\wamp\www\box sync\bd2k\oer content\bdk25\staged\bdk25-2.pptx"/>
  <p:tag name="ARTICULATE_PRESENTER_VERSION" val="7"/>
  <p:tag name="ARTICULATE_USED_PAGE_ORIENTATION" val="1"/>
  <p:tag name="ARTICULATE_USED_PAGE_SIZE" val="1"/>
  <p:tag name="ARTICULATE_PROJECT_OPEN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D" val="263"/>
  <p:tag name="ARTICULATE_NAV_LEVEL" val="1"/>
  <p:tag name="ARTICULATE_SLIDE_PRESENTER_GUID" val="0b7ea930-1ada-4e47-93be-0509e2428f37"/>
  <p:tag name="ARTICULATE_SLIDE_PAUSE" val="0"/>
  <p:tag name="ARTICULATE_LOCK_SLIDE" val="0"/>
  <p:tag name="ARTICULATE_HIDE_SLIDE" val="0"/>
  <p:tag name="ARTICULATE_PLAYER_CONTROL_PREVIOUS" val="True"/>
  <p:tag name="ARTICULATE_PLAYER_CONTROL_NEXT" val="True"/>
  <p:tag name="ORIGINAL_AUDIO_FILEPATH" val="C:\wamp\www\Box Sync\BD2K\OER Content\VidScreenCastTrial\BDK25-2\01082016_rec\BDK25-2-0.wav"/>
  <p:tag name="ELAPSEDTIME" val="9.922"/>
  <p:tag name="ARTICULATE_USED_LAYOUT" val="1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D" val="262"/>
  <p:tag name="ARTICULATE_TITLE_TAG" val="The use case"/>
  <p:tag name="ORIGINAL_AUDIO_FILEPATH" val="C:\wamp\www\Box Sync\BD2K\OER Content\VidScreenCastTrial\BDK25-2\01082016_rec\BDK25-2-1.wav"/>
  <p:tag name="ELAPSEDTIME" val="10.212"/>
  <p:tag name="ARTICULATE_NAV_LEVEL" val="1"/>
  <p:tag name="ARTICULATE_SLIDE_PRESENTER_GUID" val="0b7ea930-1ada-4e47-93be-0509e2428f37"/>
  <p:tag name="ARTICULATE_SLIDE_PAUSE" val="0"/>
  <p:tag name="ARTICULATE_LOCK_SLIDE" val="0"/>
  <p:tag name="ARTICULATE_HIDE_SLIDE" val="0"/>
  <p:tag name="ARTICULATE_PLAYER_CONTROL_PREVIOUS" val="True"/>
  <p:tag name="ARTICULATE_PLAYER_CONTROL_NEXT" val="True"/>
  <p:tag name="ARTICULATE_USED_LAYOUT" val="2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D" val="257"/>
  <p:tag name="ARTICULATE_TITLE_TAG" val="Find Natural Groupings"/>
  <p:tag name="ORIGINAL_AUDIO_FILEPATH" val="C:\wamp\www\Box Sync\BD2K\OER Content\VidScreenCastTrial\BDK25-2\01082016_rec\BDK25-2-2.wav"/>
  <p:tag name="ELAPSEDTIME" val="8.392"/>
  <p:tag name="ARTICULATE_NAV_LEVEL" val="1"/>
  <p:tag name="ARTICULATE_SLIDE_PRESENTER_GUID" val="0b7ea930-1ada-4e47-93be-0509e2428f37"/>
  <p:tag name="ARTICULATE_SLIDE_PAUSE" val="0"/>
  <p:tag name="ARTICULATE_LOCK_SLIDE" val="0"/>
  <p:tag name="ARTICULATE_HIDE_SLIDE" val="0"/>
  <p:tag name="ARTICULATE_PLAYER_CONTROL_PREVIOUS" val="True"/>
  <p:tag name="ARTICULATE_PLAYER_CONTROL_NEXT" val="True"/>
  <p:tag name="ARTICULATE_USED_LAYOUT" val="2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D" val="258"/>
  <p:tag name="ARTICULATE_TITLE_TAG" val="Exploration Only"/>
  <p:tag name="ORIGINAL_AUDIO_FILEPATH" val="C:\wamp\www\Box Sync\BD2K\OER Content\VidScreenCastTrial\BDK25-2\01082016_rec\BDK25-2-3.wav"/>
  <p:tag name="ELAPSEDTIME" val="23.622"/>
  <p:tag name="ARTICULATE_NAV_LEVEL" val="1"/>
  <p:tag name="ARTICULATE_SLIDE_PRESENTER_GUID" val="0b7ea930-1ada-4e47-93be-0509e2428f37"/>
  <p:tag name="ARTICULATE_SLIDE_PAUSE" val="0"/>
  <p:tag name="ARTICULATE_LOCK_SLIDE" val="0"/>
  <p:tag name="ARTICULATE_HIDE_SLIDE" val="0"/>
  <p:tag name="ARTICULATE_PLAYER_CONTROL_PREVIOUS" val="True"/>
  <p:tag name="ARTICULATE_PLAYER_CONTROL_NEXT" val="True"/>
  <p:tag name="ARTICULATE_USED_LAYOUT" val="2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D" val="264"/>
  <p:tag name="ARTICULATE_TITLE_TAG" val="Distance Measures"/>
  <p:tag name="ARTICULATE_NAV_LEVEL" val="1"/>
  <p:tag name="ARTICULATE_SLIDE_PRESENTER_GUID" val="0b7ea930-1ada-4e47-93be-0509e2428f37"/>
  <p:tag name="ARTICULATE_SLIDE_PAUSE" val="0"/>
  <p:tag name="ARTICULATE_LOCK_SLIDE" val="0"/>
  <p:tag name="ARTICULATE_HIDE_SLIDE" val="0"/>
  <p:tag name="ARTICULATE_PLAYER_CONTROL_PREVIOUS" val="True"/>
  <p:tag name="ARTICULATE_PLAYER_CONTROL_NEXT" val="True"/>
  <p:tag name="ARTICULATE_USED_LAYOUT" val="2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IDEO_ID" val="238c6e2d-4ae9-4e4d-ad66-c87b5e152900"/>
  <p:tag name="VIDEO_SOURCE_TYPE" val="local"/>
  <p:tag name="OVERRIDE_SWF" val="YES"/>
  <p:tag name="THUMBNAIL_IS_PLACEHOLDER" val="False"/>
  <p:tag name="VIDEO_TITLE" val="DistanceMeasures.mp4"/>
  <p:tag name="SWF_MOVIE_PATH" val="DistanceMeasures.mp4"/>
  <p:tag name="SWF_MOVIE_PATH_ORIGINAL" val="DistanceMeasures.mp4"/>
  <p:tag name="SWF_MOVIE_PATH_SOURCE" val="C:\wamp\www\Box Sync\BD2K\OER Content\VidScreenCastTrial\Movies\DistanceMeasures.mp4"/>
  <p:tag name="CONTAINER" val="movieloader"/>
  <p:tag name="ART_PLAYER" val="YES"/>
  <p:tag name="VIDEO_SHOW_CONTROLS" val="True"/>
  <p:tag name="WINDOW_SIZE_WIDTH" val="1272"/>
  <p:tag name="WINDOW_SIZE_HEIGHT" val="716"/>
  <p:tag name="ARTICULATE_LAYER_TIMING" val="2.00"/>
  <p:tag name="VIDEO_MODE" val="video"/>
  <p:tag name="VIDEO_COMPRESSED_ON_IMPORT" val="False"/>
  <p:tag name="VIDEO_COMPRESS_ON_PUBLISH" val="True"/>
  <p:tag name="SWF_MOVIE_DURATION" val="42956"/>
  <p:tag name="VIDEO_KEY" val="e20d172d-6c96-40e4-b0a2-5102cb1f2bdc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D" val="265"/>
  <p:tag name="ARTICULATE_TITLE_TAG" val="Noise"/>
  <p:tag name="ARTICULATE_NAV_LEVEL" val="1"/>
  <p:tag name="ARTICULATE_SLIDE_PRESENTER_GUID" val="0b7ea930-1ada-4e47-93be-0509e2428f37"/>
  <p:tag name="ARTICULATE_SLIDE_PAUSE" val="0"/>
  <p:tag name="ARTICULATE_LOCK_SLIDE" val="0"/>
  <p:tag name="ARTICULATE_HIDE_SLIDE" val="0"/>
  <p:tag name="ARTICULATE_PLAYER_CONTROL_PREVIOUS" val="True"/>
  <p:tag name="ARTICULATE_PLAYER_CONTROL_NEXT" val="True"/>
  <p:tag name="ARTICULATE_USED_LAYOUT" val="2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IDEO_ID" val="59214752-a972-43cc-ab02-e7ab02e16c16"/>
  <p:tag name="VIDEO_SOURCE_TYPE" val="local"/>
  <p:tag name="OVERRIDE_SWF" val="YES"/>
  <p:tag name="THUMBNAIL_IS_PLACEHOLDER" val="False"/>
  <p:tag name="VIDEO_TITLE" val="Noise.mp4"/>
  <p:tag name="SWF_MOVIE_PATH" val="Noise.mp4"/>
  <p:tag name="SWF_MOVIE_PATH_ORIGINAL" val="Noise.mp4"/>
  <p:tag name="SWF_MOVIE_PATH_SOURCE" val="C:\wamp\www\Box Sync\BD2K\OER Content\VidScreenCastTrial\Movies\Noise.mp4"/>
  <p:tag name="CONTAINER" val="movieloader"/>
  <p:tag name="ART_PLAYER" val="YES"/>
  <p:tag name="VIDEO_SHOW_CONTROLS" val="True"/>
  <p:tag name="WINDOW_SIZE_WIDTH" val="1276"/>
  <p:tag name="WINDOW_SIZE_HEIGHT" val="720"/>
  <p:tag name="ARTICULATE_LAYER_TIMING" val="2.00"/>
  <p:tag name="VIDEO_MODE" val="video"/>
  <p:tag name="VIDEO_COMPRESSED_ON_IMPORT" val="False"/>
  <p:tag name="VIDEO_COMPRESS_ON_PUBLISH" val="True"/>
  <p:tag name="SWF_MOVIE_DURATION" val="28044"/>
  <p:tag name="VIDEO_KEY" val="47c6d3f2-e0be-46fc-81eb-f3e44c78b881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D" val="259"/>
  <p:tag name="ARTICULATE_TITLE_TAG" val="Garbage In, Garbage Out"/>
  <p:tag name="ORIGINAL_AUDIO_FILEPATH" val="C:\wamp\www\Box Sync\BD2K\OER Content\VidScreenCastTrial\BDK25-2\01082016_rec\BDK25-2-4.wav"/>
  <p:tag name="ELAPSEDTIME" val="12.092"/>
  <p:tag name="ARTICULATE_NAV_LEVEL" val="1"/>
  <p:tag name="ARTICULATE_SLIDE_PRESENTER_GUID" val="0b7ea930-1ada-4e47-93be-0509e2428f37"/>
  <p:tag name="ARTICULATE_SLIDE_PAUSE" val="0"/>
  <p:tag name="ARTICULATE_LOCK_SLIDE" val="0"/>
  <p:tag name="ARTICULATE_HIDE_SLIDE" val="0"/>
  <p:tag name="ARTICULATE_PLAYER_CONTROL_PREVIOUS" val="True"/>
  <p:tag name="ARTICULATE_PLAYER_CONTROL_NEXT" val="True"/>
  <p:tag name="ARTICULATE_USED_LAYOUT" val="2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D" val="260"/>
  <p:tag name="ARTICULATE_TITLE_TAG" val="Types of Clustering"/>
  <p:tag name="ORIGINAL_AUDIO_FILEPATH" val="C:\wamp\www\Box Sync\BD2K\OER Content\VidScreenCastTrial\BDK25-2\01082016_rec\BDK25-2-5.wav"/>
  <p:tag name="ELAPSEDTIME" val="28.292"/>
  <p:tag name="ARTICULATE_NAV_LEVEL" val="1"/>
  <p:tag name="ARTICULATE_SLIDE_PRESENTER_GUID" val="0b7ea930-1ada-4e47-93be-0509e2428f37"/>
  <p:tag name="ARTICULATE_SLIDE_PAUSE" val="0"/>
  <p:tag name="ARTICULATE_LOCK_SLIDE" val="0"/>
  <p:tag name="ARTICULATE_HIDE_SLIDE" val="0"/>
  <p:tag name="ARTICULATE_PLAYER_CONTROL_PREVIOUS" val="True"/>
  <p:tag name="ARTICULATE_PLAYER_CONTROL_NEXT" val="True"/>
  <p:tag name="ARTICULATE_USED_LAYOUT" val="22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D" val="266"/>
  <p:tag name="ARTICULATE_TITLE_TAG" val="DBSCAN"/>
  <p:tag name="ARTICULATE_NAV_LEVEL" val="1"/>
  <p:tag name="ARTICULATE_SLIDE_PRESENTER_GUID" val="0b7ea930-1ada-4e47-93be-0509e2428f37"/>
  <p:tag name="ARTICULATE_SLIDE_PAUSE" val="0"/>
  <p:tag name="ARTICULATE_LOCK_SLIDE" val="0"/>
  <p:tag name="ARTICULATE_HIDE_SLIDE" val="0"/>
  <p:tag name="ARTICULATE_PLAYER_CONTROL_PREVIOUS" val="True"/>
  <p:tag name="ARTICULATE_PLAYER_CONTROL_NEXT" val="True"/>
  <p:tag name="ARTICULATE_USED_LAYOUT" val="2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IDEO_ID" val="e1eae647-3f09-419d-ac1b-d9eec8a61a1e"/>
  <p:tag name="VIDEO_SOURCE_TYPE" val="local"/>
  <p:tag name="OVERRIDE_SWF" val="YES"/>
  <p:tag name="THUMBNAIL_IS_PLACEHOLDER" val="False"/>
  <p:tag name="VIDEO_TITLE" val="seedClustering.mp4"/>
  <p:tag name="SWF_MOVIE_PATH" val="seedClustering.mp4"/>
  <p:tag name="SWF_MOVIE_PATH_ORIGINAL" val="seedClustering.mp4"/>
  <p:tag name="SWF_MOVIE_PATH_SOURCE" val="C:\wamp\www\Box Sync\BD2K\OER Content\VidScreenCastTrial\Movies\seedClustering.mp4"/>
  <p:tag name="CONTAINER" val="movieloader"/>
  <p:tag name="ART_PLAYER" val="YES"/>
  <p:tag name="VIDEO_SHOW_CONTROLS" val="True"/>
  <p:tag name="WINDOW_SIZE_WIDTH" val="1276"/>
  <p:tag name="WINDOW_SIZE_HEIGHT" val="720"/>
  <p:tag name="ARTICULATE_LAYER_TIMING" val="2.00"/>
  <p:tag name="VIDEO_MODE" val="video"/>
  <p:tag name="VIDEO_COMPRESSED_ON_IMPORT" val="False"/>
  <p:tag name="VIDEO_COMPRESS_ON_PUBLISH" val="True"/>
  <p:tag name="SWF_MOVIE_DURATION" val="41335"/>
  <p:tag name="VIDEO_KEY" val="166f70bd-171b-40a7-8f30-3beb2008867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D" val="267"/>
  <p:tag name="ARTICULATE_TITLE_TAG" val="DBSCAN vs. K-means"/>
  <p:tag name="ARTICULATE_NAV_LEVEL" val="1"/>
  <p:tag name="ARTICULATE_SLIDE_PRESENTER_GUID" val="0b7ea930-1ada-4e47-93be-0509e2428f37"/>
  <p:tag name="ARTICULATE_SLIDE_PAUSE" val="0"/>
  <p:tag name="ARTICULATE_LOCK_SLIDE" val="0"/>
  <p:tag name="ARTICULATE_HIDE_SLIDE" val="0"/>
  <p:tag name="ARTICULATE_PLAYER_CONTROL_PREVIOUS" val="True"/>
  <p:tag name="ARTICULATE_PLAYER_CONTROL_NEXT" val="True"/>
  <p:tag name="ARTICULATE_USED_LAYOUT" val="2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IDEO_ID" val="4b0b987a-2813-4624-ab36-74298543ae23"/>
  <p:tag name="VIDEO_SOURCE_TYPE" val="local"/>
  <p:tag name="OVERRIDE_SWF" val="YES"/>
  <p:tag name="THUMBNAIL_IS_PLACEHOLDER" val="False"/>
  <p:tag name="VIDEO_TITLE" val="AlgorithmComp.mp4"/>
  <p:tag name="SWF_MOVIE_PATH" val="AlgorithmComp.mp4"/>
  <p:tag name="SWF_MOVIE_PATH_ORIGINAL" val="AlgorithmComp.mp4"/>
  <p:tag name="SWF_MOVIE_PATH_SOURCE" val="C:\wamp\www\Box Sync\BD2K\OER Content\VidScreenCastTrial\Movies\AlgorithmComp.mp4"/>
  <p:tag name="CONTAINER" val="movieloader"/>
  <p:tag name="ART_PLAYER" val="YES"/>
  <p:tag name="VIDEO_SHOW_CONTROLS" val="True"/>
  <p:tag name="WINDOW_SIZE_WIDTH" val="1276"/>
  <p:tag name="WINDOW_SIZE_HEIGHT" val="720"/>
  <p:tag name="ARTICULATE_LAYER_TIMING" val="2.00"/>
  <p:tag name="VIDEO_MODE" val="video"/>
  <p:tag name="VIDEO_COMPRESSED_ON_IMPORT" val="False"/>
  <p:tag name="VIDEO_COMPRESS_ON_PUBLISH" val="True"/>
  <p:tag name="SWF_MOVIE_DURATION" val="58551"/>
  <p:tag name="VIDEO_KEY" val="69bdc58e-2ec9-44b3-a06f-8633bd265175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D" val="261"/>
  <p:tag name="ARTICULATE_TITLE_TAG" val="Word of Warning"/>
  <p:tag name="ORIGINAL_AUDIO_FILEPATH" val="C:\wamp\www\Box Sync\BD2K\OER Content\VidScreenCastTrial\BDK25-2\01082016_rec\BDK25-2-6.wav"/>
  <p:tag name="ELAPSEDTIME" val="20.822"/>
  <p:tag name="ARTICULATE_NAV_LEVEL" val="1"/>
  <p:tag name="ARTICULATE_SLIDE_PRESENTER_GUID" val="0b7ea930-1ada-4e47-93be-0509e2428f37"/>
  <p:tag name="ARTICULATE_SLIDE_PAUSE" val="0"/>
  <p:tag name="ARTICULATE_LOCK_SLIDE" val="0"/>
  <p:tag name="ARTICULATE_HIDE_SLIDE" val="0"/>
  <p:tag name="ARTICULATE_PLAYER_CONTROL_PREVIOUS" val="True"/>
  <p:tag name="ARTICULATE_PLAYER_CONTROL_NEXT" val="True"/>
  <p:tag name="ARTICULATE_USED_LAYOUT" val="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BD2K_OER_Theme">
  <a:themeElements>
    <a:clrScheme name="BD2K">
      <a:dk1>
        <a:srgbClr val="18496B"/>
      </a:dk1>
      <a:lt1>
        <a:srgbClr val="FFFFFF"/>
      </a:lt1>
      <a:dk2>
        <a:srgbClr val="757070"/>
      </a:dk2>
      <a:lt2>
        <a:srgbClr val="E7E6E6"/>
      </a:lt2>
      <a:accent1>
        <a:srgbClr val="095457"/>
      </a:accent1>
      <a:accent2>
        <a:srgbClr val="CC3300"/>
      </a:accent2>
      <a:accent3>
        <a:srgbClr val="323558"/>
      </a:accent3>
      <a:accent4>
        <a:srgbClr val="B6D2D1"/>
      </a:accent4>
      <a:accent5>
        <a:srgbClr val="4B5185"/>
      </a:accent5>
      <a:accent6>
        <a:srgbClr val="CA913E"/>
      </a:accent6>
      <a:hlink>
        <a:srgbClr val="0563C1"/>
      </a:hlink>
      <a:folHlink>
        <a:srgbClr val="954F72"/>
      </a:folHlink>
    </a:clrScheme>
    <a:fontScheme name="BD2K">
      <a:majorFont>
        <a:latin typeface="Cambri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D2K_OER_Theme" id="{FC4B3055-7A5E-48F0-8CB7-F833C54D76F4}" vid="{F6AD31A5-4980-4DBB-BB87-ACD9CFEFA472}"/>
    </a:ext>
  </a:extLst>
</a:theme>
</file>

<file path=ppt/theme/theme2.xml><?xml version="1.0" encoding="utf-8"?>
<a:theme xmlns:a="http://schemas.openxmlformats.org/drawingml/2006/main" name="BD2K OER Dark">
  <a:themeElements>
    <a:clrScheme name="BD2K">
      <a:dk1>
        <a:srgbClr val="18496B"/>
      </a:dk1>
      <a:lt1>
        <a:srgbClr val="FFFFFF"/>
      </a:lt1>
      <a:dk2>
        <a:srgbClr val="757070"/>
      </a:dk2>
      <a:lt2>
        <a:srgbClr val="E7E6E6"/>
      </a:lt2>
      <a:accent1>
        <a:srgbClr val="095457"/>
      </a:accent1>
      <a:accent2>
        <a:srgbClr val="CC3300"/>
      </a:accent2>
      <a:accent3>
        <a:srgbClr val="323558"/>
      </a:accent3>
      <a:accent4>
        <a:srgbClr val="B6D2D1"/>
      </a:accent4>
      <a:accent5>
        <a:srgbClr val="4B5185"/>
      </a:accent5>
      <a:accent6>
        <a:srgbClr val="CA913E"/>
      </a:accent6>
      <a:hlink>
        <a:srgbClr val="0563C1"/>
      </a:hlink>
      <a:folHlink>
        <a:srgbClr val="954F72"/>
      </a:folHlink>
    </a:clrScheme>
    <a:fontScheme name="BD2K">
      <a:majorFont>
        <a:latin typeface="Cambri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BD2K_OER_Theme</Template>
  <TotalTime>614</TotalTime>
  <Words>105</Words>
  <Application>Microsoft Office PowerPoint</Application>
  <PresentationFormat>On-screen Show (4:3)</PresentationFormat>
  <Paragraphs>16</Paragraphs>
  <Slides>11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Cambria</vt:lpstr>
      <vt:lpstr>BD2K_OER_Theme</vt:lpstr>
      <vt:lpstr>BD2K OER Dark</vt:lpstr>
      <vt:lpstr>Choice of Algorithms and Algorithm Dynamics : Part 2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Shannon McWeeney</dc:creator>
  <cp:lastModifiedBy>Bjorn Pederson</cp:lastModifiedBy>
  <cp:revision>60</cp:revision>
  <dcterms:created xsi:type="dcterms:W3CDTF">2015-12-31T15:04:55Z</dcterms:created>
  <dcterms:modified xsi:type="dcterms:W3CDTF">2016-06-07T18:07:05Z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Path">
    <vt:lpwstr>Clustering</vt:lpwstr>
  </property>
  <property fmtid="{D5CDD505-2E9C-101B-9397-08002B2CF9AE}" pid="3" name="ArticulateProjectVersion">
    <vt:lpwstr>7</vt:lpwstr>
  </property>
  <property fmtid="{D5CDD505-2E9C-101B-9397-08002B2CF9AE}" pid="4" name="ArticulateUseProject">
    <vt:lpwstr>1</vt:lpwstr>
  </property>
  <property fmtid="{D5CDD505-2E9C-101B-9397-08002B2CF9AE}" pid="5" name="ArticulateGUID">
    <vt:lpwstr>04D84869-E565-48B1-9315-9E75C8F56C68</vt:lpwstr>
  </property>
  <property fmtid="{D5CDD505-2E9C-101B-9397-08002B2CF9AE}" pid="6" name="ArticulateProjectFull">
    <vt:lpwstr>C:\wamp\www\Box Sync\BD2K\OER Content\BDK25\Staged\BDK17-2.ppta</vt:lpwstr>
  </property>
</Properties>
</file>